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21"/>
  </p:notesMasterIdLst>
  <p:sldIdLst>
    <p:sldId id="256" r:id="rId5"/>
    <p:sldId id="258" r:id="rId6"/>
    <p:sldId id="259" r:id="rId7"/>
    <p:sldId id="260" r:id="rId8"/>
    <p:sldId id="286" r:id="rId9"/>
    <p:sldId id="265" r:id="rId10"/>
    <p:sldId id="266" r:id="rId11"/>
    <p:sldId id="287" r:id="rId12"/>
    <p:sldId id="288" r:id="rId13"/>
    <p:sldId id="289" r:id="rId14"/>
    <p:sldId id="293" r:id="rId15"/>
    <p:sldId id="294" r:id="rId16"/>
    <p:sldId id="291" r:id="rId17"/>
    <p:sldId id="290" r:id="rId18"/>
    <p:sldId id="292" r:id="rId19"/>
    <p:sldId id="261" r:id="rId20"/>
  </p:sldIdLst>
  <p:sldSz cx="9144000" cy="5143500" type="screen16x9"/>
  <p:notesSz cx="6858000" cy="9144000"/>
  <p:embeddedFontLst>
    <p:embeddedFont>
      <p:font typeface="Lexend Deca" panose="020B0604020202020204" charset="0"/>
      <p:regular r:id="rId22"/>
      <p:bold r:id="rId23"/>
    </p:embeddedFont>
    <p:embeddedFont>
      <p:font typeface="Metrophobic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AEAA09-2D6A-4CEA-B1C4-8ECE0525428A}" v="589" dt="2024-05-28T10:40:17.129"/>
  </p1510:revLst>
</p1510:revInfo>
</file>

<file path=ppt/tableStyles.xml><?xml version="1.0" encoding="utf-8"?>
<a:tblStyleLst xmlns:a="http://schemas.openxmlformats.org/drawingml/2006/main" def="{01021C5F-21C5-4FBD-8948-67E00D090FA9}">
  <a:tblStyle styleId="{01021C5F-21C5-4FBD-8948-67E00D090F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8031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056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7204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d64e80a0f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d64e80a0f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9831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0706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d64e80a0f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d64e80a0f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1769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1a27d40596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1a27d40596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1a27d4059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1a27d4059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d64e80a0f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d64e80a0f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1d64e80a0f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1d64e80a0f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1d64e80a0f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11d64e80a0f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691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1d64e80a0f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1d64e80a0f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1d64e80a0f_0_28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1d64e80a0f_0_28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20757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11d64e80a0f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11d64e80a0f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089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21700" y="1104000"/>
            <a:ext cx="6102300" cy="21723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21700" y="3313225"/>
            <a:ext cx="4764300" cy="482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TITLE_ONLY_2">
    <p:bg>
      <p:bgPr>
        <a:gradFill>
          <a:gsLst>
            <a:gs pos="0">
              <a:schemeClr val="lt2"/>
            </a:gs>
            <a:gs pos="50000">
              <a:schemeClr val="dk1"/>
            </a:gs>
            <a:gs pos="100000">
              <a:schemeClr val="dk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3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3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4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567450" y="3960200"/>
            <a:ext cx="4170300" cy="2889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588576" y="3421225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857907" y="3421225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2380426" y="2833825"/>
            <a:ext cx="1579800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5649757" y="2833825"/>
            <a:ext cx="1579800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068900" y="1479850"/>
            <a:ext cx="4355100" cy="2550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1"/>
          <p:cNvSpPr/>
          <p:nvPr/>
        </p:nvSpPr>
        <p:spPr>
          <a:xfrm rot="-5400000">
            <a:off x="-952675" y="1711850"/>
            <a:ext cx="4407000" cy="1716600"/>
          </a:xfrm>
          <a:prstGeom prst="round2SameRect">
            <a:avLst>
              <a:gd name="adj1" fmla="val 20360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2402125" y="1330163"/>
            <a:ext cx="5728500" cy="16410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08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subTitle" idx="1"/>
          </p:nvPr>
        </p:nvSpPr>
        <p:spPr>
          <a:xfrm>
            <a:off x="2402125" y="3100638"/>
            <a:ext cx="4850100" cy="279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ONLY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2785388" y="195995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2"/>
          </p:nvPr>
        </p:nvSpPr>
        <p:spPr>
          <a:xfrm>
            <a:off x="2785388" y="157485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3"/>
          </p:nvPr>
        </p:nvSpPr>
        <p:spPr>
          <a:xfrm>
            <a:off x="6210575" y="195995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4"/>
          </p:nvPr>
        </p:nvSpPr>
        <p:spPr>
          <a:xfrm>
            <a:off x="6210575" y="157485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5"/>
          </p:nvPr>
        </p:nvSpPr>
        <p:spPr>
          <a:xfrm>
            <a:off x="2785388" y="361010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6"/>
          </p:nvPr>
        </p:nvSpPr>
        <p:spPr>
          <a:xfrm>
            <a:off x="2785388" y="322500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7"/>
          </p:nvPr>
        </p:nvSpPr>
        <p:spPr>
          <a:xfrm>
            <a:off x="6210575" y="361010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8"/>
          </p:nvPr>
        </p:nvSpPr>
        <p:spPr>
          <a:xfrm>
            <a:off x="6210575" y="322500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hasCustomPrompt="1"/>
          </p:nvPr>
        </p:nvSpPr>
        <p:spPr>
          <a:xfrm>
            <a:off x="1666963" y="157485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 hasCustomPrompt="1"/>
          </p:nvPr>
        </p:nvSpPr>
        <p:spPr>
          <a:xfrm>
            <a:off x="5092175" y="157485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1666963" y="322500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>
            <a:off x="5092175" y="322500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ONLY_1_1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1"/>
          </p:nvPr>
        </p:nvSpPr>
        <p:spPr>
          <a:xfrm>
            <a:off x="6027300" y="17096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2"/>
          </p:nvPr>
        </p:nvSpPr>
        <p:spPr>
          <a:xfrm>
            <a:off x="6027300" y="135582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3"/>
          </p:nvPr>
        </p:nvSpPr>
        <p:spPr>
          <a:xfrm>
            <a:off x="6027300" y="274037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4"/>
          </p:nvPr>
        </p:nvSpPr>
        <p:spPr>
          <a:xfrm>
            <a:off x="6027300" y="238657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5"/>
          </p:nvPr>
        </p:nvSpPr>
        <p:spPr>
          <a:xfrm>
            <a:off x="6027300" y="37711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6"/>
          </p:nvPr>
        </p:nvSpPr>
        <p:spPr>
          <a:xfrm>
            <a:off x="6027300" y="341732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7"/>
          </p:nvPr>
        </p:nvSpPr>
        <p:spPr>
          <a:xfrm>
            <a:off x="2419150" y="17096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8"/>
          </p:nvPr>
        </p:nvSpPr>
        <p:spPr>
          <a:xfrm>
            <a:off x="2419150" y="135582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9"/>
          </p:nvPr>
        </p:nvSpPr>
        <p:spPr>
          <a:xfrm>
            <a:off x="2419150" y="274037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ubTitle" idx="13"/>
          </p:nvPr>
        </p:nvSpPr>
        <p:spPr>
          <a:xfrm>
            <a:off x="2419150" y="238657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ubTitle" idx="14"/>
          </p:nvPr>
        </p:nvSpPr>
        <p:spPr>
          <a:xfrm>
            <a:off x="2419150" y="37711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15"/>
          </p:nvPr>
        </p:nvSpPr>
        <p:spPr>
          <a:xfrm>
            <a:off x="2419150" y="3417322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ONLY_1_1_1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/>
          <p:nvPr/>
        </p:nvSpPr>
        <p:spPr>
          <a:xfrm>
            <a:off x="390275" y="367175"/>
            <a:ext cx="8411700" cy="4409100"/>
          </a:xfrm>
          <a:prstGeom prst="roundRect">
            <a:avLst>
              <a:gd name="adj" fmla="val 7484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44" name="Google Shape;144;p21"/>
          <p:cNvSpPr/>
          <p:nvPr/>
        </p:nvSpPr>
        <p:spPr>
          <a:xfrm rot="-5400000">
            <a:off x="-1387975" y="2147150"/>
            <a:ext cx="4407000" cy="846000"/>
          </a:xfrm>
          <a:prstGeom prst="round2SameRect">
            <a:avLst>
              <a:gd name="adj1" fmla="val 38579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1"/>
          </p:nvPr>
        </p:nvSpPr>
        <p:spPr>
          <a:xfrm>
            <a:off x="2094221" y="15768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2"/>
          </p:nvPr>
        </p:nvSpPr>
        <p:spPr>
          <a:xfrm>
            <a:off x="2094221" y="12562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ubTitle" idx="3"/>
          </p:nvPr>
        </p:nvSpPr>
        <p:spPr>
          <a:xfrm>
            <a:off x="5717021" y="15768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subTitle" idx="4"/>
          </p:nvPr>
        </p:nvSpPr>
        <p:spPr>
          <a:xfrm>
            <a:off x="5717021" y="12562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5"/>
          </p:nvPr>
        </p:nvSpPr>
        <p:spPr>
          <a:xfrm>
            <a:off x="2094221" y="22724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6"/>
          </p:nvPr>
        </p:nvSpPr>
        <p:spPr>
          <a:xfrm>
            <a:off x="2094221" y="19518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subTitle" idx="7"/>
          </p:nvPr>
        </p:nvSpPr>
        <p:spPr>
          <a:xfrm>
            <a:off x="5717021" y="22724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ubTitle" idx="8"/>
          </p:nvPr>
        </p:nvSpPr>
        <p:spPr>
          <a:xfrm>
            <a:off x="5717021" y="19518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subTitle" idx="9"/>
          </p:nvPr>
        </p:nvSpPr>
        <p:spPr>
          <a:xfrm>
            <a:off x="2094221" y="29680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subTitle" idx="13"/>
          </p:nvPr>
        </p:nvSpPr>
        <p:spPr>
          <a:xfrm>
            <a:off x="2094221" y="26474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subTitle" idx="14"/>
          </p:nvPr>
        </p:nvSpPr>
        <p:spPr>
          <a:xfrm>
            <a:off x="5717021" y="29680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ubTitle" idx="15"/>
          </p:nvPr>
        </p:nvSpPr>
        <p:spPr>
          <a:xfrm>
            <a:off x="5717021" y="26474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subTitle" idx="16"/>
          </p:nvPr>
        </p:nvSpPr>
        <p:spPr>
          <a:xfrm>
            <a:off x="2094221" y="3663689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1"/>
          <p:cNvSpPr txBox="1">
            <a:spLocks noGrp="1"/>
          </p:cNvSpPr>
          <p:nvPr>
            <p:ph type="subTitle" idx="17"/>
          </p:nvPr>
        </p:nvSpPr>
        <p:spPr>
          <a:xfrm>
            <a:off x="2094221" y="33430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59" name="Google Shape;159;p21"/>
          <p:cNvSpPr txBox="1">
            <a:spLocks noGrp="1"/>
          </p:cNvSpPr>
          <p:nvPr>
            <p:ph type="subTitle" idx="18"/>
          </p:nvPr>
        </p:nvSpPr>
        <p:spPr>
          <a:xfrm>
            <a:off x="5717021" y="3663689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1"/>
          <p:cNvSpPr txBox="1">
            <a:spLocks noGrp="1"/>
          </p:cNvSpPr>
          <p:nvPr>
            <p:ph type="subTitle" idx="19"/>
          </p:nvPr>
        </p:nvSpPr>
        <p:spPr>
          <a:xfrm>
            <a:off x="5717021" y="33430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61" name="Google Shape;161;p21"/>
          <p:cNvSpPr txBox="1">
            <a:spLocks noGrp="1"/>
          </p:cNvSpPr>
          <p:nvPr>
            <p:ph type="subTitle" idx="20"/>
          </p:nvPr>
        </p:nvSpPr>
        <p:spPr>
          <a:xfrm>
            <a:off x="2094221" y="43592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subTitle" idx="21"/>
          </p:nvPr>
        </p:nvSpPr>
        <p:spPr>
          <a:xfrm>
            <a:off x="2094221" y="40386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22"/>
          </p:nvPr>
        </p:nvSpPr>
        <p:spPr>
          <a:xfrm>
            <a:off x="5717021" y="4359290"/>
            <a:ext cx="2396700" cy="270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23"/>
          </p:nvPr>
        </p:nvSpPr>
        <p:spPr>
          <a:xfrm>
            <a:off x="5717021" y="4038670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Deca Medium"/>
              <a:buNone/>
              <a:defRPr sz="2000"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title" idx="24" hasCustomPrompt="1"/>
          </p:nvPr>
        </p:nvSpPr>
        <p:spPr>
          <a:xfrm>
            <a:off x="1125971" y="133170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6" name="Google Shape;166;p21"/>
          <p:cNvSpPr txBox="1">
            <a:spLocks noGrp="1"/>
          </p:cNvSpPr>
          <p:nvPr>
            <p:ph type="title" idx="25" hasCustomPrompt="1"/>
          </p:nvPr>
        </p:nvSpPr>
        <p:spPr>
          <a:xfrm>
            <a:off x="1125971" y="2027638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7" name="Google Shape;167;p21"/>
          <p:cNvSpPr txBox="1">
            <a:spLocks noGrp="1"/>
          </p:cNvSpPr>
          <p:nvPr>
            <p:ph type="title" idx="26" hasCustomPrompt="1"/>
          </p:nvPr>
        </p:nvSpPr>
        <p:spPr>
          <a:xfrm>
            <a:off x="1125971" y="2723575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8" name="Google Shape;168;p21"/>
          <p:cNvSpPr txBox="1">
            <a:spLocks noGrp="1"/>
          </p:cNvSpPr>
          <p:nvPr>
            <p:ph type="title" idx="27" hasCustomPrompt="1"/>
          </p:nvPr>
        </p:nvSpPr>
        <p:spPr>
          <a:xfrm>
            <a:off x="1125971" y="3419513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9" name="Google Shape;169;p21"/>
          <p:cNvSpPr txBox="1">
            <a:spLocks noGrp="1"/>
          </p:cNvSpPr>
          <p:nvPr>
            <p:ph type="title" idx="28" hasCustomPrompt="1"/>
          </p:nvPr>
        </p:nvSpPr>
        <p:spPr>
          <a:xfrm>
            <a:off x="1125971" y="411545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21"/>
          <p:cNvSpPr txBox="1">
            <a:spLocks noGrp="1"/>
          </p:cNvSpPr>
          <p:nvPr>
            <p:ph type="title" idx="29" hasCustomPrompt="1"/>
          </p:nvPr>
        </p:nvSpPr>
        <p:spPr>
          <a:xfrm>
            <a:off x="4755221" y="133170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1" name="Google Shape;171;p21"/>
          <p:cNvSpPr txBox="1">
            <a:spLocks noGrp="1"/>
          </p:cNvSpPr>
          <p:nvPr>
            <p:ph type="title" idx="30" hasCustomPrompt="1"/>
          </p:nvPr>
        </p:nvSpPr>
        <p:spPr>
          <a:xfrm>
            <a:off x="4755221" y="2027638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2" name="Google Shape;172;p21"/>
          <p:cNvSpPr txBox="1">
            <a:spLocks noGrp="1"/>
          </p:cNvSpPr>
          <p:nvPr>
            <p:ph type="title" idx="31" hasCustomPrompt="1"/>
          </p:nvPr>
        </p:nvSpPr>
        <p:spPr>
          <a:xfrm>
            <a:off x="4755221" y="2723575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3" name="Google Shape;173;p21"/>
          <p:cNvSpPr txBox="1">
            <a:spLocks noGrp="1"/>
          </p:cNvSpPr>
          <p:nvPr>
            <p:ph type="title" idx="32" hasCustomPrompt="1"/>
          </p:nvPr>
        </p:nvSpPr>
        <p:spPr>
          <a:xfrm>
            <a:off x="4755221" y="3419513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4" name="Google Shape;174;p21"/>
          <p:cNvSpPr txBox="1">
            <a:spLocks noGrp="1"/>
          </p:cNvSpPr>
          <p:nvPr>
            <p:ph type="title" idx="33" hasCustomPrompt="1"/>
          </p:nvPr>
        </p:nvSpPr>
        <p:spPr>
          <a:xfrm>
            <a:off x="4755221" y="411545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2000">
              <a:schemeClr val="dk2"/>
            </a:gs>
            <a:gs pos="50000">
              <a:schemeClr val="dk1"/>
            </a:gs>
            <a:gs pos="100000">
              <a:schemeClr val="lt2"/>
            </a:gs>
          </a:gsLst>
          <a:lin ang="2698631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 Deca Medium"/>
              <a:buNone/>
              <a:defRPr sz="2800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●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○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etrophobic"/>
              <a:buChar char="■"/>
              <a:defRPr sz="1600">
                <a:solidFill>
                  <a:schemeClr val="dk1"/>
                </a:solidFill>
                <a:latin typeface="Metrophobic"/>
                <a:ea typeface="Metrophobic"/>
                <a:cs typeface="Metrophobic"/>
                <a:sym typeface="Metrophob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7" r:id="rId5"/>
    <p:sldLayoutId id="2147483658" r:id="rId6"/>
    <p:sldLayoutId id="2147483659" r:id="rId7"/>
    <p:sldLayoutId id="2147483665" r:id="rId8"/>
    <p:sldLayoutId id="2147483667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ctrTitle"/>
          </p:nvPr>
        </p:nvSpPr>
        <p:spPr>
          <a:xfrm>
            <a:off x="2321700" y="1104000"/>
            <a:ext cx="6102300" cy="21723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Plataforma de Streaming Digital de Música </a:t>
            </a:r>
            <a:r>
              <a:rPr lang="en">
                <a:solidFill>
                  <a:schemeClr val="dk2"/>
                </a:solidFill>
              </a:rPr>
              <a:t>Beat</a:t>
            </a:r>
            <a:r>
              <a:rPr lang="en" sz="4800">
                <a:solidFill>
                  <a:schemeClr val="lt2"/>
                </a:solidFill>
              </a:rPr>
              <a:t>Base</a:t>
            </a:r>
            <a:endParaRPr sz="4500"/>
          </a:p>
        </p:txBody>
      </p:sp>
      <p:sp>
        <p:nvSpPr>
          <p:cNvPr id="199" name="Google Shape;199;p28"/>
          <p:cNvSpPr txBox="1">
            <a:spLocks noGrp="1"/>
          </p:cNvSpPr>
          <p:nvPr>
            <p:ph type="subTitle" idx="1"/>
          </p:nvPr>
        </p:nvSpPr>
        <p:spPr>
          <a:xfrm>
            <a:off x="2321700" y="3269861"/>
            <a:ext cx="4764300" cy="82404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Diogo Fernandes 114137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Raquel Vinagre 113736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P4G6</a:t>
            </a:r>
            <a:endParaRPr sz="1400"/>
          </a:p>
        </p:txBody>
      </p:sp>
      <p:grpSp>
        <p:nvGrpSpPr>
          <p:cNvPr id="200" name="Google Shape;200;p28"/>
          <p:cNvGrpSpPr/>
          <p:nvPr/>
        </p:nvGrpSpPr>
        <p:grpSpPr>
          <a:xfrm>
            <a:off x="3974600" y="4154930"/>
            <a:ext cx="4113600" cy="146102"/>
            <a:chOff x="3974600" y="4154930"/>
            <a:chExt cx="4113600" cy="146102"/>
          </a:xfrm>
        </p:grpSpPr>
        <p:sp>
          <p:nvSpPr>
            <p:cNvPr id="201" name="Google Shape;201;p28"/>
            <p:cNvSpPr/>
            <p:nvPr/>
          </p:nvSpPr>
          <p:spPr>
            <a:xfrm>
              <a:off x="3974600" y="4214463"/>
              <a:ext cx="4113600" cy="390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3974600" y="4214503"/>
              <a:ext cx="646900" cy="38915"/>
            </a:xfrm>
            <a:custGeom>
              <a:avLst/>
              <a:gdLst/>
              <a:ahLst/>
              <a:cxnLst/>
              <a:rect l="l" t="t" r="r" b="b"/>
              <a:pathLst>
                <a:path w="11304" h="680" extrusionOk="0">
                  <a:moveTo>
                    <a:pt x="347" y="0"/>
                  </a:moveTo>
                  <a:cubicBezTo>
                    <a:pt x="153" y="0"/>
                    <a:pt x="0" y="152"/>
                    <a:pt x="0" y="347"/>
                  </a:cubicBezTo>
                  <a:cubicBezTo>
                    <a:pt x="0" y="527"/>
                    <a:pt x="153" y="679"/>
                    <a:pt x="347" y="679"/>
                  </a:cubicBezTo>
                  <a:lnTo>
                    <a:pt x="11248" y="679"/>
                  </a:lnTo>
                  <a:cubicBezTo>
                    <a:pt x="11248" y="458"/>
                    <a:pt x="11261" y="222"/>
                    <a:pt x="11303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4519857" y="415493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4564265" y="419939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" name="Google Shape;205;p28"/>
          <p:cNvGrpSpPr/>
          <p:nvPr/>
        </p:nvGrpSpPr>
        <p:grpSpPr>
          <a:xfrm>
            <a:off x="2402125" y="3986650"/>
            <a:ext cx="1314377" cy="482094"/>
            <a:chOff x="2402125" y="3986650"/>
            <a:chExt cx="1314377" cy="482094"/>
          </a:xfrm>
        </p:grpSpPr>
        <p:sp>
          <p:nvSpPr>
            <p:cNvPr id="206" name="Google Shape;206;p28"/>
            <p:cNvSpPr/>
            <p:nvPr/>
          </p:nvSpPr>
          <p:spPr>
            <a:xfrm>
              <a:off x="2821234" y="398665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3003288" y="415464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3084404" y="415464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3455209" y="409700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3557397" y="419977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3606281" y="419977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2402125" y="409700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2511679" y="419977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2504268" y="419977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28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216" name="Google Shape;216;p28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28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220" name="Google Shape;220;p28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8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" name="Google Shape;222;p28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223" name="Google Shape;223;p28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8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8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226;p28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227" name="Google Shape;227;p28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8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8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8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8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8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8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8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5" name="Google Shape;235;p28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236" name="Google Shape;236;p28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237" name="Google Shape;237;p28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238" name="Google Shape;238;p28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28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0" name="Google Shape;240;p28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241" name="Google Shape;241;p28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243" name="Google Shape;243;p28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245" name="Google Shape;245;p28"/>
          <p:cNvSpPr txBox="1"/>
          <p:nvPr/>
        </p:nvSpPr>
        <p:spPr>
          <a:xfrm>
            <a:off x="3256650" y="604125"/>
            <a:ext cx="16110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rPr>
              <a:t>Bases de Dados</a:t>
            </a:r>
            <a:endParaRPr sz="1100">
              <a:solidFill>
                <a:schemeClr val="dk1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82875" y="4225521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82875" y="4225561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28132" y="4165988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29509" y="3997708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63484" y="4108066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10400" y="4108066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Esquema Relacional (SGBD)</a:t>
            </a:r>
          </a:p>
        </p:txBody>
      </p:sp>
      <p:pic>
        <p:nvPicPr>
          <p:cNvPr id="6" name="Imagem 5" descr="Uma imagem com texto, captura de ecrã, diagrama, Esquema&#10;&#10;Descrição gerada automaticamente">
            <a:extLst>
              <a:ext uri="{FF2B5EF4-FFF2-40B4-BE49-F238E27FC236}">
                <a16:creationId xmlns:a16="http://schemas.microsoft.com/office/drawing/2014/main" id="{A364BE6C-E9C3-CB1F-C8C8-C440C8083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150" y="1062847"/>
            <a:ext cx="4057719" cy="2817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45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90611" y="4250494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90611" y="4250534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35868" y="4190961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37245" y="4022681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71220" y="4133039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18136" y="4133039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Desenvolvimento - SQL</a:t>
            </a:r>
          </a:p>
        </p:txBody>
      </p:sp>
      <p:sp>
        <p:nvSpPr>
          <p:cNvPr id="7" name="Google Shape;715;p37">
            <a:extLst>
              <a:ext uri="{FF2B5EF4-FFF2-40B4-BE49-F238E27FC236}">
                <a16:creationId xmlns:a16="http://schemas.microsoft.com/office/drawing/2014/main" id="{FCBCE502-452C-1FD3-F66A-A5A08E9AE23E}"/>
              </a:ext>
            </a:extLst>
          </p:cNvPr>
          <p:cNvSpPr txBox="1">
            <a:spLocks/>
          </p:cNvSpPr>
          <p:nvPr/>
        </p:nvSpPr>
        <p:spPr>
          <a:xfrm>
            <a:off x="2581151" y="1662449"/>
            <a:ext cx="2396700" cy="225632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GetAllArtists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GetSongGenres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GetAllPlaylists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GetAllAlbums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GetAllUsers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DeleteAlbumWithSongs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>
                <a:solidFill>
                  <a:schemeClr val="tx1"/>
                </a:solidFill>
                <a:latin typeface="Lexend Deca" panose="020B0604020202020204" charset="0"/>
              </a:rPr>
              <a:t>(…)</a:t>
            </a:r>
            <a:endParaRPr lang="pt-PT" sz="2800">
              <a:solidFill>
                <a:schemeClr val="tx1"/>
              </a:solidFill>
              <a:latin typeface="Lexend Deca" panose="020B0604020202020204" charset="0"/>
            </a:endParaRPr>
          </a:p>
        </p:txBody>
      </p:sp>
      <p:sp>
        <p:nvSpPr>
          <p:cNvPr id="2" name="Google Shape;838;p38">
            <a:extLst>
              <a:ext uri="{FF2B5EF4-FFF2-40B4-BE49-F238E27FC236}">
                <a16:creationId xmlns:a16="http://schemas.microsoft.com/office/drawing/2014/main" id="{40DC7D68-11DE-D5FF-8619-A3A70BE91F8A}"/>
              </a:ext>
            </a:extLst>
          </p:cNvPr>
          <p:cNvSpPr txBox="1">
            <a:spLocks/>
          </p:cNvSpPr>
          <p:nvPr/>
        </p:nvSpPr>
        <p:spPr>
          <a:xfrm>
            <a:off x="2517868" y="1151474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GB" sz="1600">
                <a:solidFill>
                  <a:schemeClr val="bg2"/>
                </a:solidFill>
              </a:rPr>
              <a:t>S</a:t>
            </a:r>
            <a:r>
              <a:rPr lang="pt-PT" sz="1600" err="1">
                <a:solidFill>
                  <a:schemeClr val="bg2"/>
                </a:solidFill>
              </a:rPr>
              <a:t>tored</a:t>
            </a:r>
            <a:r>
              <a:rPr lang="pt-PT" sz="1600">
                <a:solidFill>
                  <a:schemeClr val="bg2"/>
                </a:solidFill>
              </a:rPr>
              <a:t> </a:t>
            </a:r>
            <a:r>
              <a:rPr lang="pt-PT" sz="1600" err="1">
                <a:solidFill>
                  <a:schemeClr val="bg2"/>
                </a:solidFill>
              </a:rPr>
              <a:t>Procedures</a:t>
            </a:r>
            <a:endParaRPr lang="pt-PT" sz="1600">
              <a:solidFill>
                <a:schemeClr val="bg2"/>
              </a:solidFill>
            </a:endParaRPr>
          </a:p>
        </p:txBody>
      </p:sp>
      <p:sp>
        <p:nvSpPr>
          <p:cNvPr id="14" name="Google Shape;838;p38">
            <a:extLst>
              <a:ext uri="{FF2B5EF4-FFF2-40B4-BE49-F238E27FC236}">
                <a16:creationId xmlns:a16="http://schemas.microsoft.com/office/drawing/2014/main" id="{58233F51-E1C8-0FC3-BCB4-0693FEF9D219}"/>
              </a:ext>
            </a:extLst>
          </p:cNvPr>
          <p:cNvSpPr txBox="1">
            <a:spLocks/>
          </p:cNvSpPr>
          <p:nvPr/>
        </p:nvSpPr>
        <p:spPr>
          <a:xfrm>
            <a:off x="5574150" y="1150434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600" err="1">
                <a:solidFill>
                  <a:schemeClr val="bg2"/>
                </a:solidFill>
              </a:rPr>
              <a:t>UDF’s</a:t>
            </a:r>
            <a:endParaRPr lang="pt-PT" sz="1600">
              <a:solidFill>
                <a:schemeClr val="bg2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D652C60-2890-BED6-E079-1A212D29446A}"/>
              </a:ext>
            </a:extLst>
          </p:cNvPr>
          <p:cNvSpPr txBox="1"/>
          <p:nvPr/>
        </p:nvSpPr>
        <p:spPr>
          <a:xfrm>
            <a:off x="5590977" y="1576224"/>
            <a:ext cx="2363047" cy="22852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AverageSongDuration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MostPopularSongGenre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MostPopularArtist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AverageNumSongsPerArtist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TotalSongs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 err="1">
                <a:solidFill>
                  <a:schemeClr val="tx1"/>
                </a:solidFill>
                <a:latin typeface="Lexend Deca" panose="020B0604020202020204" charset="0"/>
              </a:rPr>
              <a:t>FilterAlbumsByArtistID</a:t>
            </a:r>
            <a:endParaRPr lang="pt-PT" sz="12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pt-PT" sz="1200">
                <a:solidFill>
                  <a:schemeClr val="tx1"/>
                </a:solidFill>
                <a:latin typeface="Lexend Deca" panose="020B0604020202020204" charset="0"/>
              </a:rPr>
              <a:t>(…)</a:t>
            </a:r>
          </a:p>
          <a:p>
            <a:pPr>
              <a:spcAft>
                <a:spcPts val="600"/>
              </a:spcAft>
            </a:pPr>
            <a:endParaRPr lang="pt-PT" sz="105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endParaRPr lang="pt-PT" sz="800">
              <a:solidFill>
                <a:schemeClr val="tx1"/>
              </a:solidFill>
              <a:latin typeface="Lexend Dec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095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79065" y="4388317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79065" y="4388357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24322" y="4328784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25699" y="4160504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59674" y="4270862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06590" y="4270862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Desenvolvimento - SQL</a:t>
            </a:r>
          </a:p>
        </p:txBody>
      </p:sp>
      <p:sp>
        <p:nvSpPr>
          <p:cNvPr id="7" name="Google Shape;715;p37">
            <a:extLst>
              <a:ext uri="{FF2B5EF4-FFF2-40B4-BE49-F238E27FC236}">
                <a16:creationId xmlns:a16="http://schemas.microsoft.com/office/drawing/2014/main" id="{FCBCE502-452C-1FD3-F66A-A5A08E9AE23E}"/>
              </a:ext>
            </a:extLst>
          </p:cNvPr>
          <p:cNvSpPr txBox="1">
            <a:spLocks/>
          </p:cNvSpPr>
          <p:nvPr/>
        </p:nvSpPr>
        <p:spPr>
          <a:xfrm>
            <a:off x="2538279" y="1382902"/>
            <a:ext cx="2625798" cy="171602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UpdateArtistStreamsOnInsert</a:t>
            </a:r>
            <a:br>
              <a:rPr lang="pt-PT" sz="1100">
                <a:solidFill>
                  <a:schemeClr val="tx1"/>
                </a:solidFill>
                <a:latin typeface="Lexend Deca" panose="020B0604020202020204" charset="0"/>
              </a:rPr>
            </a:b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(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Insert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/Delete/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Update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trg_AfterInsert_PlaylistSong</a:t>
            </a:r>
            <a:r>
              <a:rPr lang="pt-PT" sz="1100">
                <a:solidFill>
                  <a:schemeClr val="tx1"/>
                </a:solidFill>
                <a:latin typeface="Lexend Deca" panose="020B0604020202020204" charset="0"/>
              </a:rPr>
              <a:t> 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(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Insert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/Delete/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Update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trg_AfterInsert_Song_Album</a:t>
            </a:r>
            <a:r>
              <a:rPr lang="pt-PT" sz="1100">
                <a:solidFill>
                  <a:schemeClr val="tx1"/>
                </a:solidFill>
                <a:latin typeface="Lexend Deca" panose="020B0604020202020204" charset="0"/>
              </a:rPr>
              <a:t> 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(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Insert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/Delete/</a:t>
            </a:r>
            <a:r>
              <a:rPr lang="pt-PT" sz="1050" err="1">
                <a:solidFill>
                  <a:schemeClr val="tx1"/>
                </a:solidFill>
                <a:latin typeface="Lexend Deca" panose="020B0604020202020204" charset="0"/>
              </a:rPr>
              <a:t>Update</a:t>
            </a:r>
            <a:r>
              <a:rPr lang="pt-PT" sz="1050">
                <a:solidFill>
                  <a:schemeClr val="tx1"/>
                </a:solidFill>
                <a:latin typeface="Lexend Deca" panose="020B0604020202020204" charset="0"/>
              </a:rPr>
              <a:t>)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</p:txBody>
      </p:sp>
      <p:sp>
        <p:nvSpPr>
          <p:cNvPr id="2" name="Google Shape;715;p37">
            <a:extLst>
              <a:ext uri="{FF2B5EF4-FFF2-40B4-BE49-F238E27FC236}">
                <a16:creationId xmlns:a16="http://schemas.microsoft.com/office/drawing/2014/main" id="{E0CBA243-3958-D7E3-DB46-447B7A573AED}"/>
              </a:ext>
            </a:extLst>
          </p:cNvPr>
          <p:cNvSpPr txBox="1">
            <a:spLocks/>
          </p:cNvSpPr>
          <p:nvPr/>
        </p:nvSpPr>
        <p:spPr>
          <a:xfrm>
            <a:off x="2554395" y="3248475"/>
            <a:ext cx="2396700" cy="42046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600"/>
              </a:spcAft>
            </a:pPr>
            <a:r>
              <a:rPr lang="pt-PT" sz="1100" err="1">
                <a:solidFill>
                  <a:schemeClr val="tx1"/>
                </a:solidFill>
                <a:latin typeface="Lexend Deca" panose="020B0604020202020204" charset="0"/>
              </a:rPr>
              <a:t>SongsWithoutAlbums</a:t>
            </a:r>
            <a:endParaRPr lang="pt-PT" sz="1100">
              <a:solidFill>
                <a:schemeClr val="tx1"/>
              </a:solidFill>
              <a:latin typeface="Lexend Deca" panose="020B0604020202020204" charset="0"/>
            </a:endParaRPr>
          </a:p>
        </p:txBody>
      </p:sp>
      <p:sp>
        <p:nvSpPr>
          <p:cNvPr id="4" name="Google Shape;838;p38">
            <a:extLst>
              <a:ext uri="{FF2B5EF4-FFF2-40B4-BE49-F238E27FC236}">
                <a16:creationId xmlns:a16="http://schemas.microsoft.com/office/drawing/2014/main" id="{11D4EB65-1236-8B9A-97AA-352A2F7EB77C}"/>
              </a:ext>
            </a:extLst>
          </p:cNvPr>
          <p:cNvSpPr txBox="1">
            <a:spLocks/>
          </p:cNvSpPr>
          <p:nvPr/>
        </p:nvSpPr>
        <p:spPr>
          <a:xfrm>
            <a:off x="2538279" y="1077202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600">
                <a:solidFill>
                  <a:schemeClr val="bg2"/>
                </a:solidFill>
              </a:rPr>
              <a:t>Triggers</a:t>
            </a:r>
          </a:p>
        </p:txBody>
      </p:sp>
      <p:sp>
        <p:nvSpPr>
          <p:cNvPr id="5" name="Google Shape;838;p38">
            <a:extLst>
              <a:ext uri="{FF2B5EF4-FFF2-40B4-BE49-F238E27FC236}">
                <a16:creationId xmlns:a16="http://schemas.microsoft.com/office/drawing/2014/main" id="{097D6BAD-1279-A3ED-4F5A-87058C2401CD}"/>
              </a:ext>
            </a:extLst>
          </p:cNvPr>
          <p:cNvSpPr txBox="1">
            <a:spLocks/>
          </p:cNvSpPr>
          <p:nvPr/>
        </p:nvSpPr>
        <p:spPr>
          <a:xfrm>
            <a:off x="2538279" y="2900615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600">
                <a:solidFill>
                  <a:schemeClr val="bg2"/>
                </a:solidFill>
              </a:rPr>
              <a:t>Views</a:t>
            </a:r>
          </a:p>
        </p:txBody>
      </p:sp>
      <p:sp>
        <p:nvSpPr>
          <p:cNvPr id="11" name="Google Shape;838;p38">
            <a:extLst>
              <a:ext uri="{FF2B5EF4-FFF2-40B4-BE49-F238E27FC236}">
                <a16:creationId xmlns:a16="http://schemas.microsoft.com/office/drawing/2014/main" id="{8E20FA82-FA75-0E34-9408-699C56E33A11}"/>
              </a:ext>
            </a:extLst>
          </p:cNvPr>
          <p:cNvSpPr txBox="1">
            <a:spLocks/>
          </p:cNvSpPr>
          <p:nvPr/>
        </p:nvSpPr>
        <p:spPr>
          <a:xfrm>
            <a:off x="5522224" y="1089910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600">
                <a:solidFill>
                  <a:schemeClr val="bg2"/>
                </a:solidFill>
              </a:rPr>
              <a:t>Indexes</a:t>
            </a:r>
          </a:p>
        </p:txBody>
      </p:sp>
      <p:sp>
        <p:nvSpPr>
          <p:cNvPr id="14" name="Google Shape;715;p37">
            <a:extLst>
              <a:ext uri="{FF2B5EF4-FFF2-40B4-BE49-F238E27FC236}">
                <a16:creationId xmlns:a16="http://schemas.microsoft.com/office/drawing/2014/main" id="{A7C3470F-B616-CD55-55D3-68E6B3B06484}"/>
              </a:ext>
            </a:extLst>
          </p:cNvPr>
          <p:cNvSpPr txBox="1">
            <a:spLocks/>
          </p:cNvSpPr>
          <p:nvPr/>
        </p:nvSpPr>
        <p:spPr>
          <a:xfrm>
            <a:off x="5518761" y="1395610"/>
            <a:ext cx="2625798" cy="171602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600"/>
              </a:spcAft>
            </a:pPr>
            <a:r>
              <a:rPr lang="en-GB" sz="1100" err="1">
                <a:solidFill>
                  <a:schemeClr val="tx1"/>
                </a:solidFill>
                <a:latin typeface="Lexend Deca" panose="020B0604020202020204" charset="0"/>
              </a:rPr>
              <a:t>idx_Song_ArtistID</a:t>
            </a:r>
            <a:endParaRPr lang="en-GB" sz="1100">
              <a:solidFill>
                <a:schemeClr val="tx1"/>
              </a:solidFill>
              <a:latin typeface="Lexend Deca" panose="020B0604020202020204" charset="0"/>
            </a:endParaRPr>
          </a:p>
          <a:p>
            <a:pPr>
              <a:spcAft>
                <a:spcPts val="600"/>
              </a:spcAft>
            </a:pPr>
            <a:r>
              <a:rPr lang="en-GB" sz="1100" err="1">
                <a:solidFill>
                  <a:schemeClr val="tx1"/>
                </a:solidFill>
                <a:latin typeface="Lexend Deca" panose="020B0604020202020204" charset="0"/>
              </a:rPr>
              <a:t>idx_Album_ArtistID</a:t>
            </a:r>
            <a:endParaRPr lang="en-GB" sz="1100">
              <a:solidFill>
                <a:schemeClr val="tx1"/>
              </a:solidFill>
              <a:latin typeface="Lexend Deca" panose="020B0604020202020204" charset="0"/>
            </a:endParaRPr>
          </a:p>
        </p:txBody>
      </p:sp>
      <p:sp>
        <p:nvSpPr>
          <p:cNvPr id="8" name="Google Shape;715;p37">
            <a:extLst>
              <a:ext uri="{FF2B5EF4-FFF2-40B4-BE49-F238E27FC236}">
                <a16:creationId xmlns:a16="http://schemas.microsoft.com/office/drawing/2014/main" id="{C22DC103-94B3-97F5-A7D4-B88B43B3B7E9}"/>
              </a:ext>
            </a:extLst>
          </p:cNvPr>
          <p:cNvSpPr txBox="1">
            <a:spLocks/>
          </p:cNvSpPr>
          <p:nvPr/>
        </p:nvSpPr>
        <p:spPr>
          <a:xfrm>
            <a:off x="5289663" y="1398712"/>
            <a:ext cx="2396700" cy="2818814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t-PT" sz="1200">
              <a:solidFill>
                <a:schemeClr val="tx1"/>
              </a:solidFill>
              <a:latin typeface="Metrophobic" panose="020B0604020202020204" charset="0"/>
            </a:endParaRPr>
          </a:p>
          <a:p>
            <a:pPr>
              <a:spcAft>
                <a:spcPts val="600"/>
              </a:spcAft>
            </a:pPr>
            <a:endParaRPr lang="pt-PT">
              <a:solidFill>
                <a:schemeClr val="tx1"/>
              </a:solidFill>
              <a:latin typeface="Metrophobic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31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1"/>
          <p:cNvSpPr txBox="1">
            <a:spLocks noGrp="1"/>
          </p:cNvSpPr>
          <p:nvPr>
            <p:ph type="title" idx="2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0" name="Google Shape;350;p31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351" name="Google Shape;351;p31"/>
          <p:cNvSpPr/>
          <p:nvPr/>
        </p:nvSpPr>
        <p:spPr>
          <a:xfrm>
            <a:off x="2661150" y="30233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1"/>
          <p:cNvSpPr/>
          <p:nvPr/>
        </p:nvSpPr>
        <p:spPr>
          <a:xfrm>
            <a:off x="2661150" y="30233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3206407" y="2963780"/>
            <a:ext cx="146045" cy="146102"/>
            <a:chOff x="3206407" y="2963780"/>
            <a:chExt cx="146045" cy="146102"/>
          </a:xfrm>
        </p:grpSpPr>
        <p:sp>
          <p:nvSpPr>
            <p:cNvPr id="354" name="Google Shape;354;p31"/>
            <p:cNvSpPr/>
            <p:nvPr/>
          </p:nvSpPr>
          <p:spPr>
            <a:xfrm>
              <a:off x="3206407" y="29637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250815" y="3008245"/>
              <a:ext cx="57227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4776350" y="1728120"/>
            <a:ext cx="1314377" cy="482094"/>
            <a:chOff x="4776350" y="1692025"/>
            <a:chExt cx="1314377" cy="482094"/>
          </a:xfrm>
        </p:grpSpPr>
        <p:sp>
          <p:nvSpPr>
            <p:cNvPr id="357" name="Google Shape;357;p31"/>
            <p:cNvSpPr/>
            <p:nvPr/>
          </p:nvSpPr>
          <p:spPr>
            <a:xfrm>
              <a:off x="5195459" y="1692025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5377513" y="1860017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5458629" y="1860017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829434" y="1802383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5931622" y="1905151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5980506" y="1905151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776350" y="1802383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885904" y="1905151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878493" y="1905151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3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367" name="Google Shape;367;p3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3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71" name="Google Shape;371;p3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3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74" name="Google Shape;374;p3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3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78" name="Google Shape;378;p3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6" name="Google Shape;386;p3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7" name="Google Shape;387;p3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8" name="Google Shape;388;p3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389" name="Google Shape;389;p3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1" name="Google Shape;391;p31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392" name="Google Shape;392;p3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94" name="Google Shape;394;p3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65E70BBF-2484-ACFE-6BE9-20A51C09C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7450" y="3975900"/>
            <a:ext cx="4170300" cy="288900"/>
          </a:xfrm>
        </p:spPr>
        <p:txBody>
          <a:bodyPr/>
          <a:lstStyle/>
          <a:p>
            <a:r>
              <a:rPr lang="en-GB" err="1"/>
              <a:t>Vídeo</a:t>
            </a:r>
            <a:r>
              <a:rPr lang="en-GB"/>
              <a:t> do projeto final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5208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82875" y="39979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82875" y="39979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28132" y="3938380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29509" y="3770100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63484" y="3880458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10400" y="3880458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Demo</a:t>
            </a:r>
          </a:p>
        </p:txBody>
      </p:sp>
      <p:grpSp>
        <p:nvGrpSpPr>
          <p:cNvPr id="2" name="Google Shape;1580;p48">
            <a:extLst>
              <a:ext uri="{FF2B5EF4-FFF2-40B4-BE49-F238E27FC236}">
                <a16:creationId xmlns:a16="http://schemas.microsoft.com/office/drawing/2014/main" id="{3A4D6E06-46B1-386C-0775-C0926FEA3135}"/>
              </a:ext>
            </a:extLst>
          </p:cNvPr>
          <p:cNvGrpSpPr/>
          <p:nvPr/>
        </p:nvGrpSpPr>
        <p:grpSpPr>
          <a:xfrm rot="16200000">
            <a:off x="4195742" y="-354018"/>
            <a:ext cx="2627028" cy="5476375"/>
            <a:chOff x="2137100" y="1075450"/>
            <a:chExt cx="1818600" cy="3351600"/>
          </a:xfrm>
        </p:grpSpPr>
        <p:sp>
          <p:nvSpPr>
            <p:cNvPr id="4" name="Google Shape;1581;p48">
              <a:extLst>
                <a:ext uri="{FF2B5EF4-FFF2-40B4-BE49-F238E27FC236}">
                  <a16:creationId xmlns:a16="http://schemas.microsoft.com/office/drawing/2014/main" id="{456E6D92-95FB-13F6-B4BF-02ADEB9E28A7}"/>
                </a:ext>
              </a:extLst>
            </p:cNvPr>
            <p:cNvSpPr/>
            <p:nvPr/>
          </p:nvSpPr>
          <p:spPr>
            <a:xfrm>
              <a:off x="2137100" y="1075450"/>
              <a:ext cx="1818600" cy="3351600"/>
            </a:xfrm>
            <a:prstGeom prst="roundRect">
              <a:avLst>
                <a:gd name="adj" fmla="val 11678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582;p48">
              <a:extLst>
                <a:ext uri="{FF2B5EF4-FFF2-40B4-BE49-F238E27FC236}">
                  <a16:creationId xmlns:a16="http://schemas.microsoft.com/office/drawing/2014/main" id="{0CE14E1C-97B8-1746-C291-82885B63ADBC}"/>
                </a:ext>
              </a:extLst>
            </p:cNvPr>
            <p:cNvSpPr/>
            <p:nvPr/>
          </p:nvSpPr>
          <p:spPr>
            <a:xfrm>
              <a:off x="3013250" y="1135175"/>
              <a:ext cx="66300" cy="66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Gravação de Ecrã 12">
            <a:hlinkClick r:id="" action="ppaction://media"/>
            <a:extLst>
              <a:ext uri="{FF2B5EF4-FFF2-40B4-BE49-F238E27FC236}">
                <a16:creationId xmlns:a16="http://schemas.microsoft.com/office/drawing/2014/main" id="{58E2A167-D816-CBA5-594B-738922AEBB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14375" y="1238362"/>
            <a:ext cx="4769898" cy="232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09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86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1"/>
          <p:cNvSpPr txBox="1">
            <a:spLocks noGrp="1"/>
          </p:cNvSpPr>
          <p:nvPr>
            <p:ph type="title" idx="2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0" name="Google Shape;350;p31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 futuros</a:t>
            </a:r>
            <a:endParaRPr/>
          </a:p>
        </p:txBody>
      </p:sp>
      <p:sp>
        <p:nvSpPr>
          <p:cNvPr id="351" name="Google Shape;351;p31"/>
          <p:cNvSpPr/>
          <p:nvPr/>
        </p:nvSpPr>
        <p:spPr>
          <a:xfrm>
            <a:off x="2661150" y="30233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1"/>
          <p:cNvSpPr/>
          <p:nvPr/>
        </p:nvSpPr>
        <p:spPr>
          <a:xfrm>
            <a:off x="2661150" y="30233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3206407" y="2963780"/>
            <a:ext cx="146045" cy="146102"/>
            <a:chOff x="3206407" y="2963780"/>
            <a:chExt cx="146045" cy="146102"/>
          </a:xfrm>
        </p:grpSpPr>
        <p:sp>
          <p:nvSpPr>
            <p:cNvPr id="354" name="Google Shape;354;p31"/>
            <p:cNvSpPr/>
            <p:nvPr/>
          </p:nvSpPr>
          <p:spPr>
            <a:xfrm>
              <a:off x="3206407" y="29637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250815" y="3008245"/>
              <a:ext cx="57227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4776350" y="1728120"/>
            <a:ext cx="1314377" cy="482094"/>
            <a:chOff x="4776350" y="1692025"/>
            <a:chExt cx="1314377" cy="482094"/>
          </a:xfrm>
        </p:grpSpPr>
        <p:sp>
          <p:nvSpPr>
            <p:cNvPr id="357" name="Google Shape;357;p31"/>
            <p:cNvSpPr/>
            <p:nvPr/>
          </p:nvSpPr>
          <p:spPr>
            <a:xfrm>
              <a:off x="5195459" y="1692025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5377513" y="1860017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5458629" y="1860017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829434" y="1802383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5931622" y="1905151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5980506" y="1905151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776350" y="1802383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885904" y="1905151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878493" y="1905151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3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367" name="Google Shape;367;p3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3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71" name="Google Shape;371;p3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3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74" name="Google Shape;374;p3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3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78" name="Google Shape;378;p3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6" name="Google Shape;386;p3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7" name="Google Shape;387;p3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8" name="Google Shape;388;p3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389" name="Google Shape;389;p3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1" name="Google Shape;391;p31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392" name="Google Shape;392;p3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94" name="Google Shape;394;p3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65E70BBF-2484-ACFE-6BE9-20A51C09C7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Features a </a:t>
            </a:r>
            <a:r>
              <a:rPr lang="en-GB" err="1"/>
              <a:t>implementar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2834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01"/>
    </mc:Choice>
    <mc:Fallback xmlns="">
      <p:transition spd="slow" advTm="4270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3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a implementar</a:t>
            </a:r>
            <a:endParaRPr/>
          </a:p>
        </p:txBody>
      </p:sp>
      <p:sp>
        <p:nvSpPr>
          <p:cNvPr id="473" name="Google Shape;473;p33"/>
          <p:cNvSpPr txBox="1">
            <a:spLocks noGrp="1"/>
          </p:cNvSpPr>
          <p:nvPr>
            <p:ph type="subTitle" idx="1"/>
          </p:nvPr>
        </p:nvSpPr>
        <p:spPr>
          <a:xfrm>
            <a:off x="3160193" y="3069484"/>
            <a:ext cx="3163500" cy="1023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Aceder e editar a página de perfil de utilizadores e artistas com informações pessoais</a:t>
            </a:r>
          </a:p>
        </p:txBody>
      </p:sp>
      <p:sp>
        <p:nvSpPr>
          <p:cNvPr id="475" name="Google Shape;475;p33"/>
          <p:cNvSpPr txBox="1">
            <a:spLocks noGrp="1"/>
          </p:cNvSpPr>
          <p:nvPr>
            <p:ph type="subTitle" idx="3"/>
          </p:nvPr>
        </p:nvSpPr>
        <p:spPr>
          <a:xfrm>
            <a:off x="3222794" y="2670579"/>
            <a:ext cx="3031326" cy="35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Página de perfil</a:t>
            </a:r>
            <a:endParaRPr sz="1600"/>
          </a:p>
        </p:txBody>
      </p:sp>
      <p:grpSp>
        <p:nvGrpSpPr>
          <p:cNvPr id="477" name="Google Shape;477;p33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478" name="Google Shape;478;p33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3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3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483" name="Google Shape;483;p33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485" name="Google Shape;485;p33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486" name="Google Shape;486;p33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8" name="Google Shape;488;p33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489" name="Google Shape;489;p33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33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33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2" name="Google Shape;492;p33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493" name="Google Shape;493;p33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33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33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33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3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33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33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33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501" name="Google Shape;501;p33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33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03" name="Google Shape;503;p33"/>
          <p:cNvSpPr/>
          <p:nvPr/>
        </p:nvSpPr>
        <p:spPr>
          <a:xfrm>
            <a:off x="4121243" y="1347658"/>
            <a:ext cx="1241400" cy="12414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" name="Google Shape;505;p33"/>
          <p:cNvGrpSpPr/>
          <p:nvPr/>
        </p:nvGrpSpPr>
        <p:grpSpPr>
          <a:xfrm>
            <a:off x="4511769" y="1773058"/>
            <a:ext cx="453375" cy="441158"/>
            <a:chOff x="1778749" y="1958301"/>
            <a:chExt cx="453375" cy="441158"/>
          </a:xfrm>
        </p:grpSpPr>
        <p:sp>
          <p:nvSpPr>
            <p:cNvPr id="506" name="Google Shape;506;p33"/>
            <p:cNvSpPr/>
            <p:nvPr/>
          </p:nvSpPr>
          <p:spPr>
            <a:xfrm>
              <a:off x="1778749" y="1958301"/>
              <a:ext cx="446404" cy="441158"/>
            </a:xfrm>
            <a:custGeom>
              <a:avLst/>
              <a:gdLst/>
              <a:ahLst/>
              <a:cxnLst/>
              <a:rect l="l" t="t" r="r" b="b"/>
              <a:pathLst>
                <a:path w="9362" h="9252" extrusionOk="0">
                  <a:moveTo>
                    <a:pt x="3773" y="2303"/>
                  </a:moveTo>
                  <a:cubicBezTo>
                    <a:pt x="3717" y="2608"/>
                    <a:pt x="3704" y="2927"/>
                    <a:pt x="3745" y="3232"/>
                  </a:cubicBezTo>
                  <a:cubicBezTo>
                    <a:pt x="3787" y="3593"/>
                    <a:pt x="3898" y="3939"/>
                    <a:pt x="4078" y="4259"/>
                  </a:cubicBezTo>
                  <a:lnTo>
                    <a:pt x="1498" y="4259"/>
                  </a:lnTo>
                  <a:cubicBezTo>
                    <a:pt x="1082" y="4259"/>
                    <a:pt x="694" y="4120"/>
                    <a:pt x="375" y="3856"/>
                  </a:cubicBezTo>
                  <a:lnTo>
                    <a:pt x="375" y="2706"/>
                  </a:lnTo>
                  <a:cubicBezTo>
                    <a:pt x="694" y="2441"/>
                    <a:pt x="1082" y="2303"/>
                    <a:pt x="1498" y="2303"/>
                  </a:cubicBezTo>
                  <a:close/>
                  <a:moveTo>
                    <a:pt x="4258" y="4619"/>
                  </a:moveTo>
                  <a:lnTo>
                    <a:pt x="4258" y="5548"/>
                  </a:lnTo>
                  <a:cubicBezTo>
                    <a:pt x="4258" y="5603"/>
                    <a:pt x="4286" y="5659"/>
                    <a:pt x="4327" y="5701"/>
                  </a:cubicBezTo>
                  <a:cubicBezTo>
                    <a:pt x="4358" y="5721"/>
                    <a:pt x="4403" y="5734"/>
                    <a:pt x="4447" y="5734"/>
                  </a:cubicBezTo>
                  <a:cubicBezTo>
                    <a:pt x="4463" y="5734"/>
                    <a:pt x="4479" y="5732"/>
                    <a:pt x="4494" y="5729"/>
                  </a:cubicBezTo>
                  <a:lnTo>
                    <a:pt x="5076" y="5548"/>
                  </a:lnTo>
                  <a:lnTo>
                    <a:pt x="5353" y="5465"/>
                  </a:lnTo>
                  <a:cubicBezTo>
                    <a:pt x="5673" y="5618"/>
                    <a:pt x="6034" y="5714"/>
                    <a:pt x="6380" y="5742"/>
                  </a:cubicBezTo>
                  <a:lnTo>
                    <a:pt x="6380" y="6173"/>
                  </a:lnTo>
                  <a:cubicBezTo>
                    <a:pt x="6061" y="6435"/>
                    <a:pt x="5659" y="6574"/>
                    <a:pt x="5243" y="6574"/>
                  </a:cubicBezTo>
                  <a:lnTo>
                    <a:pt x="1498" y="6574"/>
                  </a:lnTo>
                  <a:cubicBezTo>
                    <a:pt x="1082" y="6574"/>
                    <a:pt x="694" y="6435"/>
                    <a:pt x="375" y="6173"/>
                  </a:cubicBezTo>
                  <a:lnTo>
                    <a:pt x="375" y="5021"/>
                  </a:lnTo>
                  <a:cubicBezTo>
                    <a:pt x="694" y="4758"/>
                    <a:pt x="1082" y="4619"/>
                    <a:pt x="1498" y="4619"/>
                  </a:cubicBezTo>
                  <a:close/>
                  <a:moveTo>
                    <a:pt x="5243" y="6935"/>
                  </a:moveTo>
                  <a:cubicBezTo>
                    <a:pt x="5659" y="6935"/>
                    <a:pt x="6061" y="7088"/>
                    <a:pt x="6380" y="7337"/>
                  </a:cubicBezTo>
                  <a:lnTo>
                    <a:pt x="6380" y="8488"/>
                  </a:lnTo>
                  <a:cubicBezTo>
                    <a:pt x="6061" y="8752"/>
                    <a:pt x="5659" y="8891"/>
                    <a:pt x="5243" y="8891"/>
                  </a:cubicBezTo>
                  <a:lnTo>
                    <a:pt x="1498" y="8891"/>
                  </a:lnTo>
                  <a:cubicBezTo>
                    <a:pt x="1082" y="8891"/>
                    <a:pt x="694" y="8752"/>
                    <a:pt x="375" y="8488"/>
                  </a:cubicBezTo>
                  <a:lnTo>
                    <a:pt x="375" y="7337"/>
                  </a:lnTo>
                  <a:cubicBezTo>
                    <a:pt x="694" y="7073"/>
                    <a:pt x="1082" y="6935"/>
                    <a:pt x="1498" y="6935"/>
                  </a:cubicBezTo>
                  <a:close/>
                  <a:moveTo>
                    <a:pt x="6588" y="1"/>
                  </a:moveTo>
                  <a:cubicBezTo>
                    <a:pt x="5340" y="1"/>
                    <a:pt x="4272" y="805"/>
                    <a:pt x="3883" y="1942"/>
                  </a:cubicBezTo>
                  <a:lnTo>
                    <a:pt x="1498" y="1942"/>
                  </a:lnTo>
                  <a:cubicBezTo>
                    <a:pt x="971" y="1942"/>
                    <a:pt x="459" y="2123"/>
                    <a:pt x="70" y="2469"/>
                  </a:cubicBezTo>
                  <a:cubicBezTo>
                    <a:pt x="28" y="2511"/>
                    <a:pt x="0" y="2552"/>
                    <a:pt x="0" y="2608"/>
                  </a:cubicBezTo>
                  <a:lnTo>
                    <a:pt x="0" y="3954"/>
                  </a:lnTo>
                  <a:cubicBezTo>
                    <a:pt x="0" y="3995"/>
                    <a:pt x="28" y="4050"/>
                    <a:pt x="70" y="4092"/>
                  </a:cubicBezTo>
                  <a:cubicBezTo>
                    <a:pt x="237" y="4231"/>
                    <a:pt x="417" y="4355"/>
                    <a:pt x="611" y="4438"/>
                  </a:cubicBezTo>
                  <a:cubicBezTo>
                    <a:pt x="417" y="4522"/>
                    <a:pt x="237" y="4647"/>
                    <a:pt x="70" y="4786"/>
                  </a:cubicBezTo>
                  <a:cubicBezTo>
                    <a:pt x="28" y="4827"/>
                    <a:pt x="0" y="4882"/>
                    <a:pt x="0" y="4924"/>
                  </a:cubicBezTo>
                  <a:lnTo>
                    <a:pt x="0" y="6269"/>
                  </a:lnTo>
                  <a:cubicBezTo>
                    <a:pt x="0" y="6311"/>
                    <a:pt x="28" y="6367"/>
                    <a:pt x="70" y="6408"/>
                  </a:cubicBezTo>
                  <a:cubicBezTo>
                    <a:pt x="237" y="6546"/>
                    <a:pt x="417" y="6672"/>
                    <a:pt x="611" y="6755"/>
                  </a:cubicBezTo>
                  <a:cubicBezTo>
                    <a:pt x="417" y="6838"/>
                    <a:pt x="237" y="6962"/>
                    <a:pt x="70" y="7101"/>
                  </a:cubicBezTo>
                  <a:cubicBezTo>
                    <a:pt x="28" y="7143"/>
                    <a:pt x="0" y="7199"/>
                    <a:pt x="0" y="7240"/>
                  </a:cubicBezTo>
                  <a:lnTo>
                    <a:pt x="0" y="8586"/>
                  </a:lnTo>
                  <a:cubicBezTo>
                    <a:pt x="0" y="8641"/>
                    <a:pt x="28" y="8682"/>
                    <a:pt x="70" y="8724"/>
                  </a:cubicBezTo>
                  <a:cubicBezTo>
                    <a:pt x="459" y="9070"/>
                    <a:pt x="971" y="9251"/>
                    <a:pt x="1498" y="9251"/>
                  </a:cubicBezTo>
                  <a:lnTo>
                    <a:pt x="5243" y="9251"/>
                  </a:lnTo>
                  <a:cubicBezTo>
                    <a:pt x="5770" y="9251"/>
                    <a:pt x="6283" y="9070"/>
                    <a:pt x="6685" y="8710"/>
                  </a:cubicBezTo>
                  <a:cubicBezTo>
                    <a:pt x="6727" y="8682"/>
                    <a:pt x="6755" y="8627"/>
                    <a:pt x="6755" y="8571"/>
                  </a:cubicBezTo>
                  <a:lnTo>
                    <a:pt x="6755" y="7254"/>
                  </a:lnTo>
                  <a:cubicBezTo>
                    <a:pt x="6755" y="7199"/>
                    <a:pt x="6727" y="7143"/>
                    <a:pt x="6685" y="7116"/>
                  </a:cubicBezTo>
                  <a:cubicBezTo>
                    <a:pt x="6518" y="6962"/>
                    <a:pt x="6324" y="6838"/>
                    <a:pt x="6117" y="6755"/>
                  </a:cubicBezTo>
                  <a:cubicBezTo>
                    <a:pt x="6324" y="6672"/>
                    <a:pt x="6518" y="6546"/>
                    <a:pt x="6685" y="6394"/>
                  </a:cubicBezTo>
                  <a:cubicBezTo>
                    <a:pt x="6727" y="6367"/>
                    <a:pt x="6755" y="6311"/>
                    <a:pt x="6755" y="6256"/>
                  </a:cubicBezTo>
                  <a:lnTo>
                    <a:pt x="6755" y="5742"/>
                  </a:lnTo>
                  <a:cubicBezTo>
                    <a:pt x="7309" y="5714"/>
                    <a:pt x="7850" y="5520"/>
                    <a:pt x="8308" y="5174"/>
                  </a:cubicBezTo>
                  <a:cubicBezTo>
                    <a:pt x="8793" y="4813"/>
                    <a:pt x="9153" y="4314"/>
                    <a:pt x="9334" y="3745"/>
                  </a:cubicBezTo>
                  <a:cubicBezTo>
                    <a:pt x="9362" y="3649"/>
                    <a:pt x="9306" y="3538"/>
                    <a:pt x="9209" y="3510"/>
                  </a:cubicBezTo>
                  <a:cubicBezTo>
                    <a:pt x="9192" y="3505"/>
                    <a:pt x="9175" y="3503"/>
                    <a:pt x="9158" y="3503"/>
                  </a:cubicBezTo>
                  <a:cubicBezTo>
                    <a:pt x="9080" y="3503"/>
                    <a:pt x="9007" y="3554"/>
                    <a:pt x="8974" y="3634"/>
                  </a:cubicBezTo>
                  <a:cubicBezTo>
                    <a:pt x="8820" y="4120"/>
                    <a:pt x="8502" y="4577"/>
                    <a:pt x="8086" y="4882"/>
                  </a:cubicBezTo>
                  <a:cubicBezTo>
                    <a:pt x="7656" y="5202"/>
                    <a:pt x="7129" y="5381"/>
                    <a:pt x="6588" y="5381"/>
                  </a:cubicBezTo>
                  <a:cubicBezTo>
                    <a:pt x="6200" y="5381"/>
                    <a:pt x="5812" y="5285"/>
                    <a:pt x="5464" y="5104"/>
                  </a:cubicBezTo>
                  <a:cubicBezTo>
                    <a:pt x="5435" y="5095"/>
                    <a:pt x="5399" y="5085"/>
                    <a:pt x="5366" y="5085"/>
                  </a:cubicBezTo>
                  <a:cubicBezTo>
                    <a:pt x="5352" y="5085"/>
                    <a:pt x="5338" y="5087"/>
                    <a:pt x="5326" y="5091"/>
                  </a:cubicBezTo>
                  <a:lnTo>
                    <a:pt x="5007" y="5187"/>
                  </a:lnTo>
                  <a:lnTo>
                    <a:pt x="4619" y="5298"/>
                  </a:lnTo>
                  <a:lnTo>
                    <a:pt x="4619" y="4481"/>
                  </a:lnTo>
                  <a:cubicBezTo>
                    <a:pt x="4619" y="4438"/>
                    <a:pt x="4605" y="4397"/>
                    <a:pt x="4591" y="4370"/>
                  </a:cubicBezTo>
                  <a:cubicBezTo>
                    <a:pt x="4148" y="3773"/>
                    <a:pt x="3994" y="3011"/>
                    <a:pt x="4161" y="2289"/>
                  </a:cubicBezTo>
                  <a:cubicBezTo>
                    <a:pt x="4425" y="1193"/>
                    <a:pt x="5409" y="376"/>
                    <a:pt x="6588" y="376"/>
                  </a:cubicBezTo>
                  <a:cubicBezTo>
                    <a:pt x="7129" y="376"/>
                    <a:pt x="7656" y="542"/>
                    <a:pt x="8086" y="861"/>
                  </a:cubicBezTo>
                  <a:cubicBezTo>
                    <a:pt x="8502" y="1180"/>
                    <a:pt x="8820" y="1609"/>
                    <a:pt x="8974" y="2109"/>
                  </a:cubicBezTo>
                  <a:cubicBezTo>
                    <a:pt x="9007" y="2189"/>
                    <a:pt x="9080" y="2241"/>
                    <a:pt x="9159" y="2241"/>
                  </a:cubicBezTo>
                  <a:cubicBezTo>
                    <a:pt x="9175" y="2241"/>
                    <a:pt x="9192" y="2239"/>
                    <a:pt x="9209" y="2234"/>
                  </a:cubicBezTo>
                  <a:cubicBezTo>
                    <a:pt x="9306" y="2192"/>
                    <a:pt x="9362" y="2095"/>
                    <a:pt x="9334" y="1998"/>
                  </a:cubicBezTo>
                  <a:cubicBezTo>
                    <a:pt x="9140" y="1415"/>
                    <a:pt x="8793" y="930"/>
                    <a:pt x="8308" y="570"/>
                  </a:cubicBezTo>
                  <a:cubicBezTo>
                    <a:pt x="7809" y="195"/>
                    <a:pt x="7212" y="1"/>
                    <a:pt x="65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1820424" y="2326895"/>
              <a:ext cx="19884" cy="17690"/>
            </a:xfrm>
            <a:custGeom>
              <a:avLst/>
              <a:gdLst/>
              <a:ahLst/>
              <a:cxnLst/>
              <a:rect l="l" t="t" r="r" b="b"/>
              <a:pathLst>
                <a:path w="417" h="371" extrusionOk="0">
                  <a:moveTo>
                    <a:pt x="199" y="1"/>
                  </a:moveTo>
                  <a:cubicBezTo>
                    <a:pt x="179" y="1"/>
                    <a:pt x="159" y="3"/>
                    <a:pt x="139" y="9"/>
                  </a:cubicBezTo>
                  <a:cubicBezTo>
                    <a:pt x="42" y="51"/>
                    <a:pt x="1" y="162"/>
                    <a:pt x="42" y="259"/>
                  </a:cubicBezTo>
                  <a:cubicBezTo>
                    <a:pt x="74" y="323"/>
                    <a:pt x="139" y="370"/>
                    <a:pt x="211" y="370"/>
                  </a:cubicBezTo>
                  <a:cubicBezTo>
                    <a:pt x="233" y="370"/>
                    <a:pt x="255" y="366"/>
                    <a:pt x="278" y="356"/>
                  </a:cubicBezTo>
                  <a:cubicBezTo>
                    <a:pt x="375" y="314"/>
                    <a:pt x="417" y="203"/>
                    <a:pt x="375" y="120"/>
                  </a:cubicBezTo>
                  <a:cubicBezTo>
                    <a:pt x="352" y="43"/>
                    <a:pt x="278" y="1"/>
                    <a:pt x="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1856759" y="2326657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7" y="0"/>
                  </a:moveTo>
                  <a:cubicBezTo>
                    <a:pt x="185" y="0"/>
                    <a:pt x="162" y="5"/>
                    <a:pt x="140" y="14"/>
                  </a:cubicBezTo>
                  <a:cubicBezTo>
                    <a:pt x="43" y="56"/>
                    <a:pt x="1" y="167"/>
                    <a:pt x="43" y="264"/>
                  </a:cubicBezTo>
                  <a:cubicBezTo>
                    <a:pt x="75" y="328"/>
                    <a:pt x="147" y="375"/>
                    <a:pt x="217" y="375"/>
                  </a:cubicBezTo>
                  <a:cubicBezTo>
                    <a:pt x="238" y="375"/>
                    <a:pt x="259" y="371"/>
                    <a:pt x="278" y="361"/>
                  </a:cubicBezTo>
                  <a:cubicBezTo>
                    <a:pt x="376" y="319"/>
                    <a:pt x="417" y="208"/>
                    <a:pt x="376" y="125"/>
                  </a:cubicBezTo>
                  <a:cubicBezTo>
                    <a:pt x="354" y="50"/>
                    <a:pt x="283" y="0"/>
                    <a:pt x="2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1820424" y="2216222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9" y="0"/>
                  </a:moveTo>
                  <a:cubicBezTo>
                    <a:pt x="186" y="0"/>
                    <a:pt x="162" y="5"/>
                    <a:pt x="139" y="15"/>
                  </a:cubicBezTo>
                  <a:cubicBezTo>
                    <a:pt x="42" y="56"/>
                    <a:pt x="1" y="167"/>
                    <a:pt x="42" y="264"/>
                  </a:cubicBezTo>
                  <a:cubicBezTo>
                    <a:pt x="74" y="328"/>
                    <a:pt x="138" y="375"/>
                    <a:pt x="210" y="375"/>
                  </a:cubicBezTo>
                  <a:cubicBezTo>
                    <a:pt x="232" y="375"/>
                    <a:pt x="255" y="371"/>
                    <a:pt x="278" y="361"/>
                  </a:cubicBezTo>
                  <a:cubicBezTo>
                    <a:pt x="375" y="320"/>
                    <a:pt x="417" y="209"/>
                    <a:pt x="375" y="111"/>
                  </a:cubicBezTo>
                  <a:cubicBezTo>
                    <a:pt x="353" y="48"/>
                    <a:pt x="284" y="0"/>
                    <a:pt x="2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1856759" y="2216222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10" y="0"/>
                  </a:moveTo>
                  <a:cubicBezTo>
                    <a:pt x="186" y="0"/>
                    <a:pt x="163" y="5"/>
                    <a:pt x="140" y="15"/>
                  </a:cubicBezTo>
                  <a:cubicBezTo>
                    <a:pt x="43" y="56"/>
                    <a:pt x="1" y="167"/>
                    <a:pt x="43" y="264"/>
                  </a:cubicBezTo>
                  <a:cubicBezTo>
                    <a:pt x="74" y="328"/>
                    <a:pt x="147" y="375"/>
                    <a:pt x="216" y="375"/>
                  </a:cubicBezTo>
                  <a:cubicBezTo>
                    <a:pt x="237" y="375"/>
                    <a:pt x="259" y="371"/>
                    <a:pt x="278" y="361"/>
                  </a:cubicBezTo>
                  <a:cubicBezTo>
                    <a:pt x="376" y="320"/>
                    <a:pt x="417" y="209"/>
                    <a:pt x="376" y="111"/>
                  </a:cubicBezTo>
                  <a:cubicBezTo>
                    <a:pt x="355" y="48"/>
                    <a:pt x="285" y="0"/>
                    <a:pt x="2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1820424" y="2105786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8" y="0"/>
                  </a:moveTo>
                  <a:cubicBezTo>
                    <a:pt x="185" y="0"/>
                    <a:pt x="162" y="5"/>
                    <a:pt x="139" y="14"/>
                  </a:cubicBezTo>
                  <a:cubicBezTo>
                    <a:pt x="42" y="56"/>
                    <a:pt x="1" y="167"/>
                    <a:pt x="42" y="264"/>
                  </a:cubicBezTo>
                  <a:cubicBezTo>
                    <a:pt x="74" y="328"/>
                    <a:pt x="139" y="375"/>
                    <a:pt x="211" y="375"/>
                  </a:cubicBezTo>
                  <a:cubicBezTo>
                    <a:pt x="233" y="375"/>
                    <a:pt x="255" y="371"/>
                    <a:pt x="278" y="361"/>
                  </a:cubicBezTo>
                  <a:cubicBezTo>
                    <a:pt x="375" y="319"/>
                    <a:pt x="417" y="208"/>
                    <a:pt x="375" y="112"/>
                  </a:cubicBezTo>
                  <a:cubicBezTo>
                    <a:pt x="353" y="48"/>
                    <a:pt x="283" y="0"/>
                    <a:pt x="2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1856568" y="2105929"/>
              <a:ext cx="20074" cy="17738"/>
            </a:xfrm>
            <a:custGeom>
              <a:avLst/>
              <a:gdLst/>
              <a:ahLst/>
              <a:cxnLst/>
              <a:rect l="l" t="t" r="r" b="b"/>
              <a:pathLst>
                <a:path w="421" h="372" extrusionOk="0">
                  <a:moveTo>
                    <a:pt x="228" y="1"/>
                  </a:moveTo>
                  <a:cubicBezTo>
                    <a:pt x="106" y="1"/>
                    <a:pt x="0" y="113"/>
                    <a:pt x="33" y="233"/>
                  </a:cubicBezTo>
                  <a:cubicBezTo>
                    <a:pt x="60" y="316"/>
                    <a:pt x="130" y="372"/>
                    <a:pt x="213" y="372"/>
                  </a:cubicBezTo>
                  <a:cubicBezTo>
                    <a:pt x="297" y="372"/>
                    <a:pt x="365" y="316"/>
                    <a:pt x="393" y="247"/>
                  </a:cubicBezTo>
                  <a:cubicBezTo>
                    <a:pt x="421" y="164"/>
                    <a:pt x="393" y="81"/>
                    <a:pt x="324" y="26"/>
                  </a:cubicBezTo>
                  <a:cubicBezTo>
                    <a:pt x="293" y="8"/>
                    <a:pt x="260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2025416" y="2008417"/>
              <a:ext cx="136277" cy="159593"/>
            </a:xfrm>
            <a:custGeom>
              <a:avLst/>
              <a:gdLst/>
              <a:ahLst/>
              <a:cxnLst/>
              <a:rect l="l" t="t" r="r" b="b"/>
              <a:pathLst>
                <a:path w="2858" h="3347" extrusionOk="0">
                  <a:moveTo>
                    <a:pt x="1055" y="2237"/>
                  </a:moveTo>
                  <a:cubicBezTo>
                    <a:pt x="1262" y="2237"/>
                    <a:pt x="1429" y="2403"/>
                    <a:pt x="1429" y="2598"/>
                  </a:cubicBezTo>
                  <a:lnTo>
                    <a:pt x="1429" y="2611"/>
                  </a:lnTo>
                  <a:cubicBezTo>
                    <a:pt x="1429" y="2819"/>
                    <a:pt x="1262" y="2971"/>
                    <a:pt x="1055" y="2971"/>
                  </a:cubicBezTo>
                  <a:lnTo>
                    <a:pt x="735" y="2971"/>
                  </a:lnTo>
                  <a:cubicBezTo>
                    <a:pt x="541" y="2971"/>
                    <a:pt x="375" y="2819"/>
                    <a:pt x="375" y="2611"/>
                  </a:cubicBezTo>
                  <a:lnTo>
                    <a:pt x="375" y="2598"/>
                  </a:lnTo>
                  <a:cubicBezTo>
                    <a:pt x="375" y="2403"/>
                    <a:pt x="541" y="2237"/>
                    <a:pt x="735" y="2237"/>
                  </a:cubicBezTo>
                  <a:close/>
                  <a:moveTo>
                    <a:pt x="1601" y="0"/>
                  </a:moveTo>
                  <a:cubicBezTo>
                    <a:pt x="1590" y="0"/>
                    <a:pt x="1578" y="2"/>
                    <a:pt x="1567" y="4"/>
                  </a:cubicBezTo>
                  <a:cubicBezTo>
                    <a:pt x="1484" y="31"/>
                    <a:pt x="1429" y="101"/>
                    <a:pt x="1429" y="198"/>
                  </a:cubicBezTo>
                  <a:lnTo>
                    <a:pt x="1429" y="1960"/>
                  </a:lnTo>
                  <a:cubicBezTo>
                    <a:pt x="1318" y="1904"/>
                    <a:pt x="1193" y="1862"/>
                    <a:pt x="1055" y="1862"/>
                  </a:cubicBezTo>
                  <a:lnTo>
                    <a:pt x="735" y="1862"/>
                  </a:lnTo>
                  <a:cubicBezTo>
                    <a:pt x="334" y="1862"/>
                    <a:pt x="1" y="2195"/>
                    <a:pt x="1" y="2598"/>
                  </a:cubicBezTo>
                  <a:lnTo>
                    <a:pt x="1" y="2611"/>
                  </a:lnTo>
                  <a:cubicBezTo>
                    <a:pt x="1" y="3014"/>
                    <a:pt x="334" y="3346"/>
                    <a:pt x="735" y="3346"/>
                  </a:cubicBezTo>
                  <a:lnTo>
                    <a:pt x="1055" y="3346"/>
                  </a:lnTo>
                  <a:cubicBezTo>
                    <a:pt x="1471" y="3346"/>
                    <a:pt x="1789" y="3014"/>
                    <a:pt x="1789" y="2611"/>
                  </a:cubicBezTo>
                  <a:lnTo>
                    <a:pt x="1789" y="614"/>
                  </a:lnTo>
                  <a:cubicBezTo>
                    <a:pt x="1887" y="669"/>
                    <a:pt x="1983" y="725"/>
                    <a:pt x="2109" y="767"/>
                  </a:cubicBezTo>
                  <a:cubicBezTo>
                    <a:pt x="2399" y="850"/>
                    <a:pt x="2469" y="1058"/>
                    <a:pt x="2469" y="1072"/>
                  </a:cubicBezTo>
                  <a:lnTo>
                    <a:pt x="2483" y="1085"/>
                  </a:lnTo>
                  <a:cubicBezTo>
                    <a:pt x="2504" y="1160"/>
                    <a:pt x="2574" y="1211"/>
                    <a:pt x="2644" y="1211"/>
                  </a:cubicBezTo>
                  <a:cubicBezTo>
                    <a:pt x="2665" y="1211"/>
                    <a:pt x="2685" y="1206"/>
                    <a:pt x="2704" y="1196"/>
                  </a:cubicBezTo>
                  <a:cubicBezTo>
                    <a:pt x="2802" y="1169"/>
                    <a:pt x="2858" y="1058"/>
                    <a:pt x="2830" y="961"/>
                  </a:cubicBezTo>
                  <a:cubicBezTo>
                    <a:pt x="2788" y="808"/>
                    <a:pt x="2608" y="531"/>
                    <a:pt x="2220" y="406"/>
                  </a:cubicBezTo>
                  <a:cubicBezTo>
                    <a:pt x="1915" y="309"/>
                    <a:pt x="1776" y="115"/>
                    <a:pt x="1761" y="101"/>
                  </a:cubicBezTo>
                  <a:cubicBezTo>
                    <a:pt x="1727" y="31"/>
                    <a:pt x="1662" y="0"/>
                    <a:pt x="16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1903060" y="2326657"/>
              <a:ext cx="152822" cy="17881"/>
            </a:xfrm>
            <a:custGeom>
              <a:avLst/>
              <a:gdLst/>
              <a:ahLst/>
              <a:cxnLst/>
              <a:rect l="l" t="t" r="r" b="b"/>
              <a:pathLst>
                <a:path w="3205" h="375" extrusionOk="0">
                  <a:moveTo>
                    <a:pt x="181" y="1"/>
                  </a:moveTo>
                  <a:cubicBezTo>
                    <a:pt x="84" y="1"/>
                    <a:pt x="1" y="84"/>
                    <a:pt x="1" y="195"/>
                  </a:cubicBezTo>
                  <a:cubicBezTo>
                    <a:pt x="1" y="291"/>
                    <a:pt x="84" y="375"/>
                    <a:pt x="181" y="375"/>
                  </a:cubicBezTo>
                  <a:lnTo>
                    <a:pt x="3024" y="375"/>
                  </a:lnTo>
                  <a:cubicBezTo>
                    <a:pt x="3121" y="375"/>
                    <a:pt x="3205" y="291"/>
                    <a:pt x="3205" y="195"/>
                  </a:cubicBezTo>
                  <a:cubicBezTo>
                    <a:pt x="3205" y="84"/>
                    <a:pt x="3121" y="1"/>
                    <a:pt x="30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1903060" y="2216222"/>
              <a:ext cx="58936" cy="17929"/>
            </a:xfrm>
            <a:custGeom>
              <a:avLst/>
              <a:gdLst/>
              <a:ahLst/>
              <a:cxnLst/>
              <a:rect l="l" t="t" r="r" b="b"/>
              <a:pathLst>
                <a:path w="1236" h="376" extrusionOk="0">
                  <a:moveTo>
                    <a:pt x="181" y="0"/>
                  </a:moveTo>
                  <a:cubicBezTo>
                    <a:pt x="84" y="0"/>
                    <a:pt x="1" y="83"/>
                    <a:pt x="1" y="194"/>
                  </a:cubicBezTo>
                  <a:cubicBezTo>
                    <a:pt x="1" y="292"/>
                    <a:pt x="84" y="375"/>
                    <a:pt x="181" y="375"/>
                  </a:cubicBezTo>
                  <a:lnTo>
                    <a:pt x="1041" y="375"/>
                  </a:lnTo>
                  <a:cubicBezTo>
                    <a:pt x="1152" y="375"/>
                    <a:pt x="1235" y="292"/>
                    <a:pt x="1235" y="194"/>
                  </a:cubicBezTo>
                  <a:cubicBezTo>
                    <a:pt x="1235" y="83"/>
                    <a:pt x="1152" y="0"/>
                    <a:pt x="10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1903060" y="2105786"/>
              <a:ext cx="38384" cy="17881"/>
            </a:xfrm>
            <a:custGeom>
              <a:avLst/>
              <a:gdLst/>
              <a:ahLst/>
              <a:cxnLst/>
              <a:rect l="l" t="t" r="r" b="b"/>
              <a:pathLst>
                <a:path w="805" h="375" extrusionOk="0">
                  <a:moveTo>
                    <a:pt x="181" y="1"/>
                  </a:moveTo>
                  <a:cubicBezTo>
                    <a:pt x="84" y="1"/>
                    <a:pt x="1" y="84"/>
                    <a:pt x="1" y="181"/>
                  </a:cubicBezTo>
                  <a:cubicBezTo>
                    <a:pt x="1" y="291"/>
                    <a:pt x="84" y="375"/>
                    <a:pt x="181" y="375"/>
                  </a:cubicBezTo>
                  <a:lnTo>
                    <a:pt x="611" y="375"/>
                  </a:lnTo>
                  <a:cubicBezTo>
                    <a:pt x="722" y="375"/>
                    <a:pt x="805" y="291"/>
                    <a:pt x="805" y="181"/>
                  </a:cubicBezTo>
                  <a:cubicBezTo>
                    <a:pt x="805" y="84"/>
                    <a:pt x="722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2211239" y="2086522"/>
              <a:ext cx="20885" cy="17404"/>
            </a:xfrm>
            <a:custGeom>
              <a:avLst/>
              <a:gdLst/>
              <a:ahLst/>
              <a:cxnLst/>
              <a:rect l="l" t="t" r="r" b="b"/>
              <a:pathLst>
                <a:path w="438" h="365" extrusionOk="0">
                  <a:moveTo>
                    <a:pt x="217" y="0"/>
                  </a:moveTo>
                  <a:cubicBezTo>
                    <a:pt x="191" y="0"/>
                    <a:pt x="164" y="5"/>
                    <a:pt x="139" y="17"/>
                  </a:cubicBezTo>
                  <a:cubicBezTo>
                    <a:pt x="42" y="58"/>
                    <a:pt x="0" y="169"/>
                    <a:pt x="42" y="252"/>
                  </a:cubicBezTo>
                  <a:cubicBezTo>
                    <a:pt x="72" y="331"/>
                    <a:pt x="135" y="364"/>
                    <a:pt x="200" y="364"/>
                  </a:cubicBezTo>
                  <a:cubicBezTo>
                    <a:pt x="316" y="364"/>
                    <a:pt x="437" y="256"/>
                    <a:pt x="375" y="113"/>
                  </a:cubicBezTo>
                  <a:cubicBezTo>
                    <a:pt x="355" y="42"/>
                    <a:pt x="289" y="0"/>
                    <a:pt x="2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"/>
          <p:cNvSpPr/>
          <p:nvPr/>
        </p:nvSpPr>
        <p:spPr>
          <a:xfrm>
            <a:off x="5019125" y="3037500"/>
            <a:ext cx="3249300" cy="1489800"/>
          </a:xfrm>
          <a:prstGeom prst="roundRect">
            <a:avLst>
              <a:gd name="adj" fmla="val 1728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0"/>
          <p:cNvSpPr/>
          <p:nvPr/>
        </p:nvSpPr>
        <p:spPr>
          <a:xfrm>
            <a:off x="5019125" y="1379625"/>
            <a:ext cx="3249300" cy="1489800"/>
          </a:xfrm>
          <a:prstGeom prst="roundRect">
            <a:avLst>
              <a:gd name="adj" fmla="val 1728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0"/>
          <p:cNvSpPr/>
          <p:nvPr/>
        </p:nvSpPr>
        <p:spPr>
          <a:xfrm>
            <a:off x="1593950" y="3037500"/>
            <a:ext cx="3249300" cy="1489800"/>
          </a:xfrm>
          <a:prstGeom prst="roundRect">
            <a:avLst>
              <a:gd name="adj" fmla="val 1728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0"/>
          <p:cNvSpPr/>
          <p:nvPr/>
        </p:nvSpPr>
        <p:spPr>
          <a:xfrm>
            <a:off x="1593950" y="1379625"/>
            <a:ext cx="3249300" cy="1489800"/>
          </a:xfrm>
          <a:prstGeom prst="roundRect">
            <a:avLst>
              <a:gd name="adj" fmla="val 1728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0"/>
          <p:cNvSpPr txBox="1">
            <a:spLocks noGrp="1"/>
          </p:cNvSpPr>
          <p:nvPr>
            <p:ph type="title" idx="15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err="1"/>
              <a:t>Índice</a:t>
            </a:r>
            <a:endParaRPr/>
          </a:p>
        </p:txBody>
      </p:sp>
      <p:sp>
        <p:nvSpPr>
          <p:cNvPr id="290" name="Google Shape;290;p30"/>
          <p:cNvSpPr txBox="1">
            <a:spLocks noGrp="1"/>
          </p:cNvSpPr>
          <p:nvPr>
            <p:ph type="subTitle" idx="1"/>
          </p:nvPr>
        </p:nvSpPr>
        <p:spPr>
          <a:xfrm>
            <a:off x="2785388" y="195995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Conceito do projeto</a:t>
            </a:r>
            <a:endParaRPr/>
          </a:p>
        </p:txBody>
      </p:sp>
      <p:sp>
        <p:nvSpPr>
          <p:cNvPr id="291" name="Google Shape;291;p30"/>
          <p:cNvSpPr txBox="1">
            <a:spLocks noGrp="1"/>
          </p:cNvSpPr>
          <p:nvPr>
            <p:ph type="subTitle" idx="2"/>
          </p:nvPr>
        </p:nvSpPr>
        <p:spPr>
          <a:xfrm>
            <a:off x="2785388" y="157485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Introdução</a:t>
            </a:r>
            <a:endParaRPr/>
          </a:p>
        </p:txBody>
      </p:sp>
      <p:sp>
        <p:nvSpPr>
          <p:cNvPr id="292" name="Google Shape;292;p30"/>
          <p:cNvSpPr txBox="1">
            <a:spLocks noGrp="1"/>
          </p:cNvSpPr>
          <p:nvPr>
            <p:ph type="subTitle" idx="3"/>
          </p:nvPr>
        </p:nvSpPr>
        <p:spPr>
          <a:xfrm>
            <a:off x="6210575" y="195995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Requisitos, diagramas e SQL</a:t>
            </a:r>
            <a:endParaRPr/>
          </a:p>
        </p:txBody>
      </p:sp>
      <p:sp>
        <p:nvSpPr>
          <p:cNvPr id="293" name="Google Shape;293;p30"/>
          <p:cNvSpPr txBox="1">
            <a:spLocks noGrp="1"/>
          </p:cNvSpPr>
          <p:nvPr>
            <p:ph type="subTitle" idx="4"/>
          </p:nvPr>
        </p:nvSpPr>
        <p:spPr>
          <a:xfrm>
            <a:off x="6210575" y="1574850"/>
            <a:ext cx="1974961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/>
              <a:t>Desenvolvimento</a:t>
            </a:r>
            <a:endParaRPr sz="1600"/>
          </a:p>
        </p:txBody>
      </p:sp>
      <p:sp>
        <p:nvSpPr>
          <p:cNvPr id="294" name="Google Shape;294;p30"/>
          <p:cNvSpPr txBox="1">
            <a:spLocks noGrp="1"/>
          </p:cNvSpPr>
          <p:nvPr>
            <p:ph type="subTitle" idx="5"/>
          </p:nvPr>
        </p:nvSpPr>
        <p:spPr>
          <a:xfrm>
            <a:off x="2785388" y="361010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Vídeo do projeto final</a:t>
            </a:r>
            <a:endParaRPr/>
          </a:p>
        </p:txBody>
      </p:sp>
      <p:sp>
        <p:nvSpPr>
          <p:cNvPr id="295" name="Google Shape;295;p30"/>
          <p:cNvSpPr txBox="1">
            <a:spLocks noGrp="1"/>
          </p:cNvSpPr>
          <p:nvPr>
            <p:ph type="subTitle" idx="6"/>
          </p:nvPr>
        </p:nvSpPr>
        <p:spPr>
          <a:xfrm>
            <a:off x="2785388" y="3225000"/>
            <a:ext cx="1984800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96" name="Google Shape;296;p30"/>
          <p:cNvSpPr txBox="1">
            <a:spLocks noGrp="1"/>
          </p:cNvSpPr>
          <p:nvPr>
            <p:ph type="subTitle" idx="7"/>
          </p:nvPr>
        </p:nvSpPr>
        <p:spPr>
          <a:xfrm>
            <a:off x="6210575" y="3610100"/>
            <a:ext cx="1984800" cy="764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Features a implementar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subTitle" idx="8"/>
          </p:nvPr>
        </p:nvSpPr>
        <p:spPr>
          <a:xfrm>
            <a:off x="6210575" y="3225000"/>
            <a:ext cx="1860529" cy="4173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Objetivos futuros</a:t>
            </a:r>
            <a:endParaRPr sz="1400"/>
          </a:p>
        </p:txBody>
      </p:sp>
      <p:sp>
        <p:nvSpPr>
          <p:cNvPr id="298" name="Google Shape;298;p30"/>
          <p:cNvSpPr txBox="1">
            <a:spLocks noGrp="1"/>
          </p:cNvSpPr>
          <p:nvPr>
            <p:ph type="title"/>
          </p:nvPr>
        </p:nvSpPr>
        <p:spPr>
          <a:xfrm>
            <a:off x="1666963" y="157485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9" name="Google Shape;299;p30"/>
          <p:cNvSpPr txBox="1">
            <a:spLocks noGrp="1"/>
          </p:cNvSpPr>
          <p:nvPr>
            <p:ph type="title" idx="9"/>
          </p:nvPr>
        </p:nvSpPr>
        <p:spPr>
          <a:xfrm>
            <a:off x="5092175" y="157485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0" name="Google Shape;300;p30"/>
          <p:cNvSpPr txBox="1">
            <a:spLocks noGrp="1"/>
          </p:cNvSpPr>
          <p:nvPr>
            <p:ph type="title" idx="13"/>
          </p:nvPr>
        </p:nvSpPr>
        <p:spPr>
          <a:xfrm>
            <a:off x="1666963" y="322500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1" name="Google Shape;301;p30"/>
          <p:cNvSpPr txBox="1">
            <a:spLocks noGrp="1"/>
          </p:cNvSpPr>
          <p:nvPr>
            <p:ph type="title" idx="14"/>
          </p:nvPr>
        </p:nvSpPr>
        <p:spPr>
          <a:xfrm>
            <a:off x="5092175" y="3225000"/>
            <a:ext cx="961800" cy="5097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02" name="Google Shape;302;p30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303" name="Google Shape;303;p30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08" name="Google Shape;308;p30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310" name="Google Shape;310;p30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11" name="Google Shape;311;p30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0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" name="Google Shape;313;p30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14" name="Google Shape;314;p30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0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0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" name="Google Shape;317;p30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18" name="Google Shape;318;p30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0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0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0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0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0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0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0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26" name="Google Shape;326;p30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7" name="Google Shape;327;p30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8" name="Google Shape;328;p30"/>
          <p:cNvGrpSpPr/>
          <p:nvPr/>
        </p:nvGrpSpPr>
        <p:grpSpPr>
          <a:xfrm>
            <a:off x="1770356" y="2444030"/>
            <a:ext cx="240229" cy="233993"/>
            <a:chOff x="5548725" y="1996100"/>
            <a:chExt cx="275650" cy="269950"/>
          </a:xfrm>
        </p:grpSpPr>
        <p:sp>
          <p:nvSpPr>
            <p:cNvPr id="329" name="Google Shape;329;p30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30"/>
          <p:cNvSpPr txBox="1"/>
          <p:nvPr/>
        </p:nvSpPr>
        <p:spPr>
          <a:xfrm>
            <a:off x="2010575" y="2487963"/>
            <a:ext cx="5148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3:15min</a:t>
            </a:r>
            <a:endParaRPr sz="10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grpSp>
        <p:nvGrpSpPr>
          <p:cNvPr id="332" name="Google Shape;332;p30"/>
          <p:cNvGrpSpPr/>
          <p:nvPr/>
        </p:nvGrpSpPr>
        <p:grpSpPr>
          <a:xfrm>
            <a:off x="1770356" y="4090280"/>
            <a:ext cx="240229" cy="233993"/>
            <a:chOff x="5548725" y="1996100"/>
            <a:chExt cx="275650" cy="269950"/>
          </a:xfrm>
        </p:grpSpPr>
        <p:sp>
          <p:nvSpPr>
            <p:cNvPr id="333" name="Google Shape;333;p30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30"/>
          <p:cNvSpPr txBox="1"/>
          <p:nvPr/>
        </p:nvSpPr>
        <p:spPr>
          <a:xfrm>
            <a:off x="2010575" y="4134213"/>
            <a:ext cx="5148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3:15min</a:t>
            </a:r>
            <a:endParaRPr sz="10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grpSp>
        <p:nvGrpSpPr>
          <p:cNvPr id="336" name="Google Shape;336;p30"/>
          <p:cNvGrpSpPr/>
          <p:nvPr/>
        </p:nvGrpSpPr>
        <p:grpSpPr>
          <a:xfrm>
            <a:off x="5195568" y="2444030"/>
            <a:ext cx="240229" cy="233993"/>
            <a:chOff x="5548725" y="1996100"/>
            <a:chExt cx="275650" cy="269950"/>
          </a:xfrm>
        </p:grpSpPr>
        <p:sp>
          <p:nvSpPr>
            <p:cNvPr id="337" name="Google Shape;337;p30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30"/>
          <p:cNvSpPr txBox="1"/>
          <p:nvPr/>
        </p:nvSpPr>
        <p:spPr>
          <a:xfrm>
            <a:off x="5435788" y="2487963"/>
            <a:ext cx="5148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3:15min</a:t>
            </a:r>
            <a:endParaRPr sz="10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  <p:grpSp>
        <p:nvGrpSpPr>
          <p:cNvPr id="340" name="Google Shape;340;p30"/>
          <p:cNvGrpSpPr/>
          <p:nvPr/>
        </p:nvGrpSpPr>
        <p:grpSpPr>
          <a:xfrm>
            <a:off x="5195568" y="4090280"/>
            <a:ext cx="240229" cy="233993"/>
            <a:chOff x="5548725" y="1996100"/>
            <a:chExt cx="275650" cy="269950"/>
          </a:xfrm>
        </p:grpSpPr>
        <p:sp>
          <p:nvSpPr>
            <p:cNvPr id="341" name="Google Shape;341;p30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3" name="Google Shape;343;p30"/>
          <p:cNvSpPr txBox="1"/>
          <p:nvPr/>
        </p:nvSpPr>
        <p:spPr>
          <a:xfrm>
            <a:off x="5435788" y="4134213"/>
            <a:ext cx="514800" cy="1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etrophobic"/>
                <a:ea typeface="Metrophobic"/>
                <a:cs typeface="Metrophobic"/>
                <a:sym typeface="Metrophobic"/>
              </a:rPr>
              <a:t>3:15min</a:t>
            </a:r>
            <a:endParaRPr sz="1000">
              <a:solidFill>
                <a:schemeClr val="accent1"/>
              </a:solidFill>
              <a:latin typeface="Metrophobic"/>
              <a:ea typeface="Metrophobic"/>
              <a:cs typeface="Metrophobic"/>
              <a:sym typeface="Metrophob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1"/>
          <p:cNvSpPr txBox="1">
            <a:spLocks noGrp="1"/>
          </p:cNvSpPr>
          <p:nvPr>
            <p:ph type="title" idx="2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50" name="Google Shape;350;p31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Introdução</a:t>
            </a:r>
            <a:endParaRPr/>
          </a:p>
        </p:txBody>
      </p:sp>
      <p:sp>
        <p:nvSpPr>
          <p:cNvPr id="351" name="Google Shape;351;p31"/>
          <p:cNvSpPr/>
          <p:nvPr/>
        </p:nvSpPr>
        <p:spPr>
          <a:xfrm>
            <a:off x="2661150" y="30233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1"/>
          <p:cNvSpPr/>
          <p:nvPr/>
        </p:nvSpPr>
        <p:spPr>
          <a:xfrm>
            <a:off x="2661150" y="30233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3206407" y="2963780"/>
            <a:ext cx="146045" cy="146102"/>
            <a:chOff x="3206407" y="2963780"/>
            <a:chExt cx="146045" cy="146102"/>
          </a:xfrm>
        </p:grpSpPr>
        <p:sp>
          <p:nvSpPr>
            <p:cNvPr id="354" name="Google Shape;354;p31"/>
            <p:cNvSpPr/>
            <p:nvPr/>
          </p:nvSpPr>
          <p:spPr>
            <a:xfrm>
              <a:off x="3206407" y="29637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250815" y="3008245"/>
              <a:ext cx="57227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4776350" y="1728120"/>
            <a:ext cx="1314377" cy="482094"/>
            <a:chOff x="4776350" y="1692025"/>
            <a:chExt cx="1314377" cy="482094"/>
          </a:xfrm>
        </p:grpSpPr>
        <p:sp>
          <p:nvSpPr>
            <p:cNvPr id="357" name="Google Shape;357;p31"/>
            <p:cNvSpPr/>
            <p:nvPr/>
          </p:nvSpPr>
          <p:spPr>
            <a:xfrm>
              <a:off x="5195459" y="1692025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5377513" y="1860017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5458629" y="1860017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829434" y="1802383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5931622" y="1905151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5980506" y="1905151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776350" y="1802383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885904" y="1905151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878493" y="1905151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3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367" name="Google Shape;367;p3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3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71" name="Google Shape;371;p3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3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74" name="Google Shape;374;p3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3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78" name="Google Shape;378;p3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6" name="Google Shape;386;p3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7" name="Google Shape;387;p3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8" name="Google Shape;388;p3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389" name="Google Shape;389;p3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1" name="Google Shape;391;p31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392" name="Google Shape;392;p3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94" name="Google Shape;394;p3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65E70BBF-2484-ACFE-6BE9-20A51C09C7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err="1"/>
              <a:t>Conceito</a:t>
            </a:r>
            <a:r>
              <a:rPr lang="en-GB"/>
              <a:t> do projeto</a:t>
            </a:r>
            <a:endParaRPr lang="pt-P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2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 do projeto</a:t>
            </a:r>
            <a:endParaRPr/>
          </a:p>
        </p:txBody>
      </p:sp>
      <p:sp>
        <p:nvSpPr>
          <p:cNvPr id="402" name="Google Shape;402;p32"/>
          <p:cNvSpPr txBox="1">
            <a:spLocks noGrp="1"/>
          </p:cNvSpPr>
          <p:nvPr>
            <p:ph type="body" idx="1"/>
          </p:nvPr>
        </p:nvSpPr>
        <p:spPr>
          <a:xfrm>
            <a:off x="4068898" y="1549218"/>
            <a:ext cx="4355100" cy="234662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tx1"/>
                </a:solidFill>
                <a:latin typeface="Lexend"/>
              </a:rPr>
              <a:t>P</a:t>
            </a:r>
            <a:r>
              <a:rPr lang="pt-PT" sz="1800" b="0" i="0" u="none" strike="noStrike">
                <a:solidFill>
                  <a:schemeClr val="tx1"/>
                </a:solidFill>
                <a:effectLst/>
                <a:latin typeface="Lexend"/>
              </a:rPr>
              <a:t>lataforma de </a:t>
            </a:r>
            <a:r>
              <a:rPr lang="pt-PT" sz="1800" b="0" i="0" u="none" strike="noStrike" err="1">
                <a:solidFill>
                  <a:schemeClr val="tx1"/>
                </a:solidFill>
                <a:effectLst/>
                <a:latin typeface="Lexend"/>
              </a:rPr>
              <a:t>streaming</a:t>
            </a:r>
            <a:r>
              <a:rPr lang="pt-PT" sz="1800" b="0" i="0" u="none" strike="noStrike">
                <a:solidFill>
                  <a:schemeClr val="tx1"/>
                </a:solidFill>
                <a:effectLst/>
                <a:latin typeface="Lexend"/>
              </a:rPr>
              <a:t> digital de música, que permite gerir utilizadores, playlists, músicas, artistas e álbuns.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800" b="0" i="0" u="none" strike="noStrike">
              <a:solidFill>
                <a:schemeClr val="tx1"/>
              </a:solidFill>
              <a:effectLst/>
              <a:latin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tx1"/>
                </a:solidFill>
                <a:latin typeface="Lexend"/>
              </a:rPr>
              <a:t>E</a:t>
            </a:r>
            <a:r>
              <a:rPr lang="pt-PT" sz="1800" b="0" i="0" u="none" strike="noStrike">
                <a:solidFill>
                  <a:schemeClr val="tx1"/>
                </a:solidFill>
                <a:effectLst/>
                <a:latin typeface="Lexend"/>
              </a:rPr>
              <a:t>scolha motivada pelo nosso interesse mútuo na área da música e na versatilidade que disponibiliza para um projeto deste tipo. </a:t>
            </a:r>
            <a:endParaRPr>
              <a:solidFill>
                <a:schemeClr val="tx1"/>
              </a:solidFill>
            </a:endParaRPr>
          </a:p>
        </p:txBody>
      </p:sp>
      <p:grpSp>
        <p:nvGrpSpPr>
          <p:cNvPr id="403" name="Google Shape;403;p32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404" name="Google Shape;404;p32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409" name="Google Shape;409;p32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411" name="Google Shape;411;p32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412" name="Google Shape;412;p32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2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32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415" name="Google Shape;415;p32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32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2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8" name="Google Shape;418;p32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419" name="Google Shape;419;p32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2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2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2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2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2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2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2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27" name="Google Shape;427;p32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8" name="Google Shape;428;p32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29" name="Google Shape;429;p32"/>
          <p:cNvSpPr/>
          <p:nvPr/>
        </p:nvSpPr>
        <p:spPr>
          <a:xfrm>
            <a:off x="1484848" y="1553691"/>
            <a:ext cx="1021200" cy="10215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/>
          <p:nvPr/>
        </p:nvSpPr>
        <p:spPr>
          <a:xfrm>
            <a:off x="2776873" y="1553691"/>
            <a:ext cx="1021200" cy="10215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2"/>
          <p:cNvSpPr/>
          <p:nvPr/>
        </p:nvSpPr>
        <p:spPr>
          <a:xfrm>
            <a:off x="1484848" y="2804973"/>
            <a:ext cx="1021200" cy="10215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2"/>
          <p:cNvSpPr/>
          <p:nvPr/>
        </p:nvSpPr>
        <p:spPr>
          <a:xfrm>
            <a:off x="2776873" y="2804973"/>
            <a:ext cx="1021200" cy="10215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3110946" y="3110579"/>
            <a:ext cx="353053" cy="410263"/>
            <a:chOff x="7684599" y="4152413"/>
            <a:chExt cx="388183" cy="451086"/>
          </a:xfrm>
        </p:grpSpPr>
        <p:sp>
          <p:nvSpPr>
            <p:cNvPr id="434" name="Google Shape;434;p32"/>
            <p:cNvSpPr/>
            <p:nvPr/>
          </p:nvSpPr>
          <p:spPr>
            <a:xfrm>
              <a:off x="7684599" y="4152413"/>
              <a:ext cx="388183" cy="451029"/>
            </a:xfrm>
            <a:custGeom>
              <a:avLst/>
              <a:gdLst/>
              <a:ahLst/>
              <a:cxnLst/>
              <a:rect l="l" t="t" r="r" b="b"/>
              <a:pathLst>
                <a:path w="8141" h="9459" extrusionOk="0">
                  <a:moveTo>
                    <a:pt x="2122" y="361"/>
                  </a:moveTo>
                  <a:lnTo>
                    <a:pt x="2192" y="472"/>
                  </a:lnTo>
                  <a:cubicBezTo>
                    <a:pt x="2260" y="570"/>
                    <a:pt x="2371" y="611"/>
                    <a:pt x="2482" y="611"/>
                  </a:cubicBezTo>
                  <a:lnTo>
                    <a:pt x="3467" y="611"/>
                  </a:lnTo>
                  <a:lnTo>
                    <a:pt x="3467" y="1665"/>
                  </a:lnTo>
                  <a:lnTo>
                    <a:pt x="1692" y="1665"/>
                  </a:lnTo>
                  <a:lnTo>
                    <a:pt x="1692" y="361"/>
                  </a:lnTo>
                  <a:close/>
                  <a:moveTo>
                    <a:pt x="5132" y="361"/>
                  </a:moveTo>
                  <a:lnTo>
                    <a:pt x="5215" y="472"/>
                  </a:lnTo>
                  <a:cubicBezTo>
                    <a:pt x="5284" y="570"/>
                    <a:pt x="5395" y="611"/>
                    <a:pt x="5506" y="611"/>
                  </a:cubicBezTo>
                  <a:lnTo>
                    <a:pt x="6476" y="611"/>
                  </a:lnTo>
                  <a:lnTo>
                    <a:pt x="6476" y="1665"/>
                  </a:lnTo>
                  <a:lnTo>
                    <a:pt x="4701" y="1665"/>
                  </a:lnTo>
                  <a:lnTo>
                    <a:pt x="4701" y="361"/>
                  </a:lnTo>
                  <a:close/>
                  <a:moveTo>
                    <a:pt x="2580" y="2123"/>
                  </a:moveTo>
                  <a:lnTo>
                    <a:pt x="3051" y="2622"/>
                  </a:lnTo>
                  <a:lnTo>
                    <a:pt x="2982" y="2622"/>
                  </a:lnTo>
                  <a:cubicBezTo>
                    <a:pt x="2871" y="2622"/>
                    <a:pt x="2787" y="2706"/>
                    <a:pt x="2787" y="2816"/>
                  </a:cubicBezTo>
                  <a:lnTo>
                    <a:pt x="2787" y="4189"/>
                  </a:lnTo>
                  <a:lnTo>
                    <a:pt x="2371" y="4189"/>
                  </a:lnTo>
                  <a:lnTo>
                    <a:pt x="2371" y="2816"/>
                  </a:lnTo>
                  <a:cubicBezTo>
                    <a:pt x="2371" y="2706"/>
                    <a:pt x="2288" y="2622"/>
                    <a:pt x="2177" y="2622"/>
                  </a:cubicBezTo>
                  <a:lnTo>
                    <a:pt x="2108" y="2622"/>
                  </a:lnTo>
                  <a:lnTo>
                    <a:pt x="2580" y="2123"/>
                  </a:lnTo>
                  <a:close/>
                  <a:moveTo>
                    <a:pt x="5006" y="3773"/>
                  </a:moveTo>
                  <a:lnTo>
                    <a:pt x="5006" y="4189"/>
                  </a:lnTo>
                  <a:lnTo>
                    <a:pt x="3162" y="4189"/>
                  </a:lnTo>
                  <a:lnTo>
                    <a:pt x="3162" y="3773"/>
                  </a:lnTo>
                  <a:close/>
                  <a:moveTo>
                    <a:pt x="5589" y="2136"/>
                  </a:moveTo>
                  <a:lnTo>
                    <a:pt x="6060" y="2636"/>
                  </a:lnTo>
                  <a:lnTo>
                    <a:pt x="5991" y="2636"/>
                  </a:lnTo>
                  <a:cubicBezTo>
                    <a:pt x="5894" y="2636"/>
                    <a:pt x="5811" y="2719"/>
                    <a:pt x="5811" y="2830"/>
                  </a:cubicBezTo>
                  <a:lnTo>
                    <a:pt x="5811" y="4189"/>
                  </a:lnTo>
                  <a:lnTo>
                    <a:pt x="5381" y="4189"/>
                  </a:lnTo>
                  <a:lnTo>
                    <a:pt x="5381" y="2830"/>
                  </a:lnTo>
                  <a:cubicBezTo>
                    <a:pt x="5381" y="2719"/>
                    <a:pt x="5298" y="2636"/>
                    <a:pt x="5200" y="2636"/>
                  </a:cubicBezTo>
                  <a:lnTo>
                    <a:pt x="5117" y="2636"/>
                  </a:lnTo>
                  <a:lnTo>
                    <a:pt x="5589" y="2136"/>
                  </a:lnTo>
                  <a:close/>
                  <a:moveTo>
                    <a:pt x="6393" y="4564"/>
                  </a:moveTo>
                  <a:lnTo>
                    <a:pt x="6393" y="7489"/>
                  </a:lnTo>
                  <a:lnTo>
                    <a:pt x="1748" y="7489"/>
                  </a:lnTo>
                  <a:lnTo>
                    <a:pt x="1748" y="4564"/>
                  </a:lnTo>
                  <a:close/>
                  <a:moveTo>
                    <a:pt x="6892" y="3773"/>
                  </a:moveTo>
                  <a:cubicBezTo>
                    <a:pt x="7059" y="3773"/>
                    <a:pt x="7197" y="3912"/>
                    <a:pt x="7197" y="4078"/>
                  </a:cubicBezTo>
                  <a:lnTo>
                    <a:pt x="7197" y="7933"/>
                  </a:lnTo>
                  <a:cubicBezTo>
                    <a:pt x="7197" y="8100"/>
                    <a:pt x="7059" y="8238"/>
                    <a:pt x="6892" y="8238"/>
                  </a:cubicBezTo>
                  <a:lnTo>
                    <a:pt x="1249" y="8238"/>
                  </a:lnTo>
                  <a:cubicBezTo>
                    <a:pt x="1082" y="8238"/>
                    <a:pt x="944" y="8100"/>
                    <a:pt x="944" y="7933"/>
                  </a:cubicBezTo>
                  <a:lnTo>
                    <a:pt x="944" y="4078"/>
                  </a:lnTo>
                  <a:cubicBezTo>
                    <a:pt x="944" y="3912"/>
                    <a:pt x="1082" y="3773"/>
                    <a:pt x="1249" y="3773"/>
                  </a:cubicBezTo>
                  <a:lnTo>
                    <a:pt x="1997" y="3773"/>
                  </a:lnTo>
                  <a:lnTo>
                    <a:pt x="1997" y="4189"/>
                  </a:lnTo>
                  <a:lnTo>
                    <a:pt x="1567" y="4189"/>
                  </a:lnTo>
                  <a:cubicBezTo>
                    <a:pt x="1456" y="4189"/>
                    <a:pt x="1373" y="4272"/>
                    <a:pt x="1373" y="4370"/>
                  </a:cubicBezTo>
                  <a:lnTo>
                    <a:pt x="1373" y="7670"/>
                  </a:lnTo>
                  <a:cubicBezTo>
                    <a:pt x="1373" y="7781"/>
                    <a:pt x="1456" y="7864"/>
                    <a:pt x="1567" y="7864"/>
                  </a:cubicBezTo>
                  <a:lnTo>
                    <a:pt x="6587" y="7864"/>
                  </a:lnTo>
                  <a:cubicBezTo>
                    <a:pt x="6685" y="7864"/>
                    <a:pt x="6768" y="7781"/>
                    <a:pt x="6768" y="7670"/>
                  </a:cubicBezTo>
                  <a:lnTo>
                    <a:pt x="6768" y="4370"/>
                  </a:lnTo>
                  <a:cubicBezTo>
                    <a:pt x="6768" y="4272"/>
                    <a:pt x="6685" y="4189"/>
                    <a:pt x="6587" y="4189"/>
                  </a:cubicBezTo>
                  <a:lnTo>
                    <a:pt x="6186" y="4189"/>
                  </a:lnTo>
                  <a:lnTo>
                    <a:pt x="6186" y="3773"/>
                  </a:lnTo>
                  <a:close/>
                  <a:moveTo>
                    <a:pt x="1678" y="1"/>
                  </a:moveTo>
                  <a:cubicBezTo>
                    <a:pt x="1484" y="1"/>
                    <a:pt x="1317" y="154"/>
                    <a:pt x="1317" y="348"/>
                  </a:cubicBezTo>
                  <a:lnTo>
                    <a:pt x="1317" y="1679"/>
                  </a:lnTo>
                  <a:cubicBezTo>
                    <a:pt x="1317" y="1873"/>
                    <a:pt x="1484" y="2040"/>
                    <a:pt x="1678" y="2040"/>
                  </a:cubicBezTo>
                  <a:lnTo>
                    <a:pt x="2149" y="2040"/>
                  </a:lnTo>
                  <a:lnTo>
                    <a:pt x="1539" y="2691"/>
                  </a:lnTo>
                  <a:cubicBezTo>
                    <a:pt x="1498" y="2733"/>
                    <a:pt x="1484" y="2816"/>
                    <a:pt x="1512" y="2885"/>
                  </a:cubicBezTo>
                  <a:cubicBezTo>
                    <a:pt x="1539" y="2955"/>
                    <a:pt x="1609" y="2996"/>
                    <a:pt x="1678" y="2996"/>
                  </a:cubicBezTo>
                  <a:lnTo>
                    <a:pt x="1997" y="2996"/>
                  </a:lnTo>
                  <a:lnTo>
                    <a:pt x="1997" y="3399"/>
                  </a:lnTo>
                  <a:lnTo>
                    <a:pt x="1249" y="3399"/>
                  </a:lnTo>
                  <a:cubicBezTo>
                    <a:pt x="874" y="3399"/>
                    <a:pt x="583" y="3704"/>
                    <a:pt x="583" y="4078"/>
                  </a:cubicBezTo>
                  <a:lnTo>
                    <a:pt x="583" y="7933"/>
                  </a:lnTo>
                  <a:cubicBezTo>
                    <a:pt x="583" y="8044"/>
                    <a:pt x="596" y="8142"/>
                    <a:pt x="652" y="8238"/>
                  </a:cubicBezTo>
                  <a:lnTo>
                    <a:pt x="180" y="8238"/>
                  </a:lnTo>
                  <a:cubicBezTo>
                    <a:pt x="84" y="8238"/>
                    <a:pt x="1" y="8322"/>
                    <a:pt x="1" y="8419"/>
                  </a:cubicBezTo>
                  <a:lnTo>
                    <a:pt x="1" y="8849"/>
                  </a:lnTo>
                  <a:cubicBezTo>
                    <a:pt x="1" y="9181"/>
                    <a:pt x="278" y="9459"/>
                    <a:pt x="611" y="9459"/>
                  </a:cubicBezTo>
                  <a:lnTo>
                    <a:pt x="3120" y="9459"/>
                  </a:lnTo>
                  <a:cubicBezTo>
                    <a:pt x="3218" y="9459"/>
                    <a:pt x="3301" y="9376"/>
                    <a:pt x="3301" y="9279"/>
                  </a:cubicBezTo>
                  <a:cubicBezTo>
                    <a:pt x="3301" y="9181"/>
                    <a:pt x="3218" y="9098"/>
                    <a:pt x="3120" y="9098"/>
                  </a:cubicBezTo>
                  <a:lnTo>
                    <a:pt x="611" y="9098"/>
                  </a:lnTo>
                  <a:cubicBezTo>
                    <a:pt x="472" y="9098"/>
                    <a:pt x="374" y="8987"/>
                    <a:pt x="374" y="8849"/>
                  </a:cubicBezTo>
                  <a:lnTo>
                    <a:pt x="374" y="8613"/>
                  </a:lnTo>
                  <a:lnTo>
                    <a:pt x="7780" y="8613"/>
                  </a:lnTo>
                  <a:lnTo>
                    <a:pt x="7780" y="8849"/>
                  </a:lnTo>
                  <a:cubicBezTo>
                    <a:pt x="7780" y="8987"/>
                    <a:pt x="7669" y="9098"/>
                    <a:pt x="7530" y="9098"/>
                  </a:cubicBezTo>
                  <a:lnTo>
                    <a:pt x="4784" y="9098"/>
                  </a:lnTo>
                  <a:cubicBezTo>
                    <a:pt x="4688" y="9098"/>
                    <a:pt x="4605" y="9181"/>
                    <a:pt x="4605" y="9279"/>
                  </a:cubicBezTo>
                  <a:cubicBezTo>
                    <a:pt x="4605" y="9376"/>
                    <a:pt x="4688" y="9459"/>
                    <a:pt x="4784" y="9459"/>
                  </a:cubicBezTo>
                  <a:lnTo>
                    <a:pt x="7530" y="9459"/>
                  </a:lnTo>
                  <a:cubicBezTo>
                    <a:pt x="7863" y="9459"/>
                    <a:pt x="8140" y="9181"/>
                    <a:pt x="8140" y="8849"/>
                  </a:cubicBezTo>
                  <a:lnTo>
                    <a:pt x="8140" y="8419"/>
                  </a:lnTo>
                  <a:cubicBezTo>
                    <a:pt x="8140" y="8322"/>
                    <a:pt x="8057" y="8238"/>
                    <a:pt x="7961" y="8238"/>
                  </a:cubicBezTo>
                  <a:lnTo>
                    <a:pt x="7489" y="8238"/>
                  </a:lnTo>
                  <a:cubicBezTo>
                    <a:pt x="7545" y="8142"/>
                    <a:pt x="7572" y="8044"/>
                    <a:pt x="7572" y="7933"/>
                  </a:cubicBezTo>
                  <a:lnTo>
                    <a:pt x="7572" y="4078"/>
                  </a:lnTo>
                  <a:cubicBezTo>
                    <a:pt x="7572" y="3704"/>
                    <a:pt x="7267" y="3399"/>
                    <a:pt x="6892" y="3399"/>
                  </a:cubicBezTo>
                  <a:lnTo>
                    <a:pt x="6186" y="3399"/>
                  </a:lnTo>
                  <a:lnTo>
                    <a:pt x="6186" y="3011"/>
                  </a:lnTo>
                  <a:lnTo>
                    <a:pt x="6491" y="3011"/>
                  </a:lnTo>
                  <a:cubicBezTo>
                    <a:pt x="6559" y="3011"/>
                    <a:pt x="6629" y="2968"/>
                    <a:pt x="6657" y="2900"/>
                  </a:cubicBezTo>
                  <a:cubicBezTo>
                    <a:pt x="6685" y="2830"/>
                    <a:pt x="6685" y="2761"/>
                    <a:pt x="6629" y="2706"/>
                  </a:cubicBezTo>
                  <a:lnTo>
                    <a:pt x="6005" y="2040"/>
                  </a:lnTo>
                  <a:lnTo>
                    <a:pt x="6491" y="2040"/>
                  </a:lnTo>
                  <a:cubicBezTo>
                    <a:pt x="6698" y="2040"/>
                    <a:pt x="6851" y="1873"/>
                    <a:pt x="6851" y="1679"/>
                  </a:cubicBezTo>
                  <a:lnTo>
                    <a:pt x="6851" y="598"/>
                  </a:lnTo>
                  <a:cubicBezTo>
                    <a:pt x="6851" y="403"/>
                    <a:pt x="6698" y="250"/>
                    <a:pt x="6491" y="250"/>
                  </a:cubicBezTo>
                  <a:lnTo>
                    <a:pt x="5506" y="250"/>
                  </a:lnTo>
                  <a:lnTo>
                    <a:pt x="5422" y="139"/>
                  </a:lnTo>
                  <a:cubicBezTo>
                    <a:pt x="5367" y="43"/>
                    <a:pt x="5256" y="1"/>
                    <a:pt x="5145" y="1"/>
                  </a:cubicBezTo>
                  <a:lnTo>
                    <a:pt x="4688" y="1"/>
                  </a:lnTo>
                  <a:cubicBezTo>
                    <a:pt x="4494" y="1"/>
                    <a:pt x="4341" y="154"/>
                    <a:pt x="4341" y="348"/>
                  </a:cubicBezTo>
                  <a:lnTo>
                    <a:pt x="4341" y="1679"/>
                  </a:lnTo>
                  <a:cubicBezTo>
                    <a:pt x="4341" y="1873"/>
                    <a:pt x="4494" y="2040"/>
                    <a:pt x="4688" y="2040"/>
                  </a:cubicBezTo>
                  <a:lnTo>
                    <a:pt x="5187" y="2040"/>
                  </a:lnTo>
                  <a:lnTo>
                    <a:pt x="4563" y="2706"/>
                  </a:lnTo>
                  <a:cubicBezTo>
                    <a:pt x="4507" y="2761"/>
                    <a:pt x="4494" y="2830"/>
                    <a:pt x="4521" y="2900"/>
                  </a:cubicBezTo>
                  <a:cubicBezTo>
                    <a:pt x="4563" y="2968"/>
                    <a:pt x="4618" y="3011"/>
                    <a:pt x="4701" y="3011"/>
                  </a:cubicBezTo>
                  <a:lnTo>
                    <a:pt x="5006" y="3011"/>
                  </a:lnTo>
                  <a:lnTo>
                    <a:pt x="5006" y="3399"/>
                  </a:lnTo>
                  <a:lnTo>
                    <a:pt x="3162" y="3399"/>
                  </a:lnTo>
                  <a:lnTo>
                    <a:pt x="3162" y="2996"/>
                  </a:lnTo>
                  <a:lnTo>
                    <a:pt x="3481" y="2996"/>
                  </a:lnTo>
                  <a:cubicBezTo>
                    <a:pt x="3551" y="2996"/>
                    <a:pt x="3619" y="2955"/>
                    <a:pt x="3647" y="2885"/>
                  </a:cubicBezTo>
                  <a:cubicBezTo>
                    <a:pt x="3675" y="2816"/>
                    <a:pt x="3662" y="2733"/>
                    <a:pt x="3606" y="2691"/>
                  </a:cubicBezTo>
                  <a:lnTo>
                    <a:pt x="2996" y="2040"/>
                  </a:lnTo>
                  <a:lnTo>
                    <a:pt x="3481" y="2040"/>
                  </a:lnTo>
                  <a:cubicBezTo>
                    <a:pt x="3675" y="2040"/>
                    <a:pt x="3828" y="1873"/>
                    <a:pt x="3828" y="1679"/>
                  </a:cubicBezTo>
                  <a:lnTo>
                    <a:pt x="3828" y="598"/>
                  </a:lnTo>
                  <a:cubicBezTo>
                    <a:pt x="3828" y="403"/>
                    <a:pt x="3675" y="250"/>
                    <a:pt x="3481" y="250"/>
                  </a:cubicBezTo>
                  <a:lnTo>
                    <a:pt x="2482" y="250"/>
                  </a:lnTo>
                  <a:lnTo>
                    <a:pt x="2414" y="139"/>
                  </a:lnTo>
                  <a:cubicBezTo>
                    <a:pt x="2344" y="43"/>
                    <a:pt x="2233" y="1"/>
                    <a:pt x="21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834659" y="4383059"/>
              <a:ext cx="96605" cy="111339"/>
            </a:xfrm>
            <a:custGeom>
              <a:avLst/>
              <a:gdLst/>
              <a:ahLst/>
              <a:cxnLst/>
              <a:rect l="l" t="t" r="r" b="b"/>
              <a:pathLst>
                <a:path w="2026" h="2335" extrusionOk="0">
                  <a:moveTo>
                    <a:pt x="764" y="1613"/>
                  </a:moveTo>
                  <a:cubicBezTo>
                    <a:pt x="861" y="1613"/>
                    <a:pt x="944" y="1682"/>
                    <a:pt x="944" y="1779"/>
                  </a:cubicBezTo>
                  <a:lnTo>
                    <a:pt x="944" y="1793"/>
                  </a:lnTo>
                  <a:cubicBezTo>
                    <a:pt x="944" y="1890"/>
                    <a:pt x="861" y="1973"/>
                    <a:pt x="764" y="1973"/>
                  </a:cubicBezTo>
                  <a:lnTo>
                    <a:pt x="542" y="1973"/>
                  </a:lnTo>
                  <a:cubicBezTo>
                    <a:pt x="445" y="1973"/>
                    <a:pt x="376" y="1890"/>
                    <a:pt x="376" y="1793"/>
                  </a:cubicBezTo>
                  <a:lnTo>
                    <a:pt x="376" y="1779"/>
                  </a:lnTo>
                  <a:cubicBezTo>
                    <a:pt x="376" y="1682"/>
                    <a:pt x="445" y="1613"/>
                    <a:pt x="542" y="1613"/>
                  </a:cubicBezTo>
                  <a:close/>
                  <a:moveTo>
                    <a:pt x="1111" y="1"/>
                  </a:moveTo>
                  <a:cubicBezTo>
                    <a:pt x="1097" y="1"/>
                    <a:pt x="1083" y="2"/>
                    <a:pt x="1069" y="4"/>
                  </a:cubicBezTo>
                  <a:cubicBezTo>
                    <a:pt x="999" y="32"/>
                    <a:pt x="944" y="101"/>
                    <a:pt x="944" y="184"/>
                  </a:cubicBezTo>
                  <a:lnTo>
                    <a:pt x="944" y="1266"/>
                  </a:lnTo>
                  <a:cubicBezTo>
                    <a:pt x="889" y="1252"/>
                    <a:pt x="820" y="1238"/>
                    <a:pt x="764" y="1238"/>
                  </a:cubicBezTo>
                  <a:lnTo>
                    <a:pt x="542" y="1238"/>
                  </a:lnTo>
                  <a:cubicBezTo>
                    <a:pt x="251" y="1238"/>
                    <a:pt x="1" y="1474"/>
                    <a:pt x="1" y="1779"/>
                  </a:cubicBezTo>
                  <a:lnTo>
                    <a:pt x="1" y="1793"/>
                  </a:lnTo>
                  <a:cubicBezTo>
                    <a:pt x="1" y="2098"/>
                    <a:pt x="251" y="2334"/>
                    <a:pt x="542" y="2334"/>
                  </a:cubicBezTo>
                  <a:lnTo>
                    <a:pt x="764" y="2334"/>
                  </a:lnTo>
                  <a:cubicBezTo>
                    <a:pt x="1069" y="2334"/>
                    <a:pt x="1305" y="2098"/>
                    <a:pt x="1305" y="1793"/>
                  </a:cubicBezTo>
                  <a:lnTo>
                    <a:pt x="1305" y="1779"/>
                  </a:lnTo>
                  <a:lnTo>
                    <a:pt x="1305" y="572"/>
                  </a:lnTo>
                  <a:cubicBezTo>
                    <a:pt x="1347" y="600"/>
                    <a:pt x="1388" y="614"/>
                    <a:pt x="1443" y="628"/>
                  </a:cubicBezTo>
                  <a:cubicBezTo>
                    <a:pt x="1596" y="670"/>
                    <a:pt x="1624" y="781"/>
                    <a:pt x="1637" y="794"/>
                  </a:cubicBezTo>
                  <a:lnTo>
                    <a:pt x="1637" y="809"/>
                  </a:lnTo>
                  <a:cubicBezTo>
                    <a:pt x="1660" y="888"/>
                    <a:pt x="1740" y="940"/>
                    <a:pt x="1822" y="940"/>
                  </a:cubicBezTo>
                  <a:cubicBezTo>
                    <a:pt x="1839" y="940"/>
                    <a:pt x="1857" y="938"/>
                    <a:pt x="1874" y="933"/>
                  </a:cubicBezTo>
                  <a:cubicBezTo>
                    <a:pt x="1970" y="892"/>
                    <a:pt x="2026" y="794"/>
                    <a:pt x="1985" y="698"/>
                  </a:cubicBezTo>
                  <a:lnTo>
                    <a:pt x="1985" y="683"/>
                  </a:lnTo>
                  <a:cubicBezTo>
                    <a:pt x="1985" y="670"/>
                    <a:pt x="1957" y="600"/>
                    <a:pt x="1901" y="517"/>
                  </a:cubicBezTo>
                  <a:cubicBezTo>
                    <a:pt x="1804" y="406"/>
                    <a:pt x="1693" y="323"/>
                    <a:pt x="1541" y="282"/>
                  </a:cubicBezTo>
                  <a:cubicBezTo>
                    <a:pt x="1374" y="226"/>
                    <a:pt x="1291" y="115"/>
                    <a:pt x="1277" y="101"/>
                  </a:cubicBezTo>
                  <a:cubicBezTo>
                    <a:pt x="1243" y="31"/>
                    <a:pt x="1179" y="1"/>
                    <a:pt x="11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63126" y="4585952"/>
              <a:ext cx="20551" cy="17547"/>
            </a:xfrm>
            <a:custGeom>
              <a:avLst/>
              <a:gdLst/>
              <a:ahLst/>
              <a:cxnLst/>
              <a:rect l="l" t="t" r="r" b="b"/>
              <a:pathLst>
                <a:path w="431" h="368" extrusionOk="0">
                  <a:moveTo>
                    <a:pt x="224" y="1"/>
                  </a:moveTo>
                  <a:cubicBezTo>
                    <a:pt x="185" y="1"/>
                    <a:pt x="145" y="12"/>
                    <a:pt x="112" y="34"/>
                  </a:cubicBezTo>
                  <a:cubicBezTo>
                    <a:pt x="29" y="89"/>
                    <a:pt x="1" y="200"/>
                    <a:pt x="56" y="284"/>
                  </a:cubicBezTo>
                  <a:cubicBezTo>
                    <a:pt x="101" y="337"/>
                    <a:pt x="163" y="368"/>
                    <a:pt x="223" y="368"/>
                  </a:cubicBezTo>
                  <a:cubicBezTo>
                    <a:pt x="257" y="368"/>
                    <a:pt x="290" y="359"/>
                    <a:pt x="319" y="339"/>
                  </a:cubicBezTo>
                  <a:cubicBezTo>
                    <a:pt x="402" y="284"/>
                    <a:pt x="430" y="159"/>
                    <a:pt x="375" y="76"/>
                  </a:cubicBezTo>
                  <a:cubicBezTo>
                    <a:pt x="341" y="26"/>
                    <a:pt x="283" y="1"/>
                    <a:pt x="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" name="Google Shape;437;p32"/>
          <p:cNvGrpSpPr/>
          <p:nvPr/>
        </p:nvGrpSpPr>
        <p:grpSpPr>
          <a:xfrm>
            <a:off x="1790035" y="3184379"/>
            <a:ext cx="410826" cy="262675"/>
            <a:chOff x="7652841" y="3500626"/>
            <a:chExt cx="451706" cy="288813"/>
          </a:xfrm>
        </p:grpSpPr>
        <p:sp>
          <p:nvSpPr>
            <p:cNvPr id="438" name="Google Shape;438;p32"/>
            <p:cNvSpPr/>
            <p:nvPr/>
          </p:nvSpPr>
          <p:spPr>
            <a:xfrm>
              <a:off x="7727561" y="3500626"/>
              <a:ext cx="299637" cy="288813"/>
            </a:xfrm>
            <a:custGeom>
              <a:avLst/>
              <a:gdLst/>
              <a:ahLst/>
              <a:cxnLst/>
              <a:rect l="l" t="t" r="r" b="b"/>
              <a:pathLst>
                <a:path w="6284" h="6057" extrusionOk="0">
                  <a:moveTo>
                    <a:pt x="4397" y="426"/>
                  </a:moveTo>
                  <a:lnTo>
                    <a:pt x="4397" y="939"/>
                  </a:lnTo>
                  <a:lnTo>
                    <a:pt x="2885" y="1397"/>
                  </a:lnTo>
                  <a:lnTo>
                    <a:pt x="2885" y="870"/>
                  </a:lnTo>
                  <a:lnTo>
                    <a:pt x="4397" y="426"/>
                  </a:lnTo>
                  <a:close/>
                  <a:moveTo>
                    <a:pt x="4105" y="2548"/>
                  </a:moveTo>
                  <a:cubicBezTo>
                    <a:pt x="4272" y="2548"/>
                    <a:pt x="4397" y="2686"/>
                    <a:pt x="4397" y="2839"/>
                  </a:cubicBezTo>
                  <a:cubicBezTo>
                    <a:pt x="4397" y="3006"/>
                    <a:pt x="4272" y="3130"/>
                    <a:pt x="4105" y="3130"/>
                  </a:cubicBezTo>
                  <a:lnTo>
                    <a:pt x="3842" y="3130"/>
                  </a:lnTo>
                  <a:cubicBezTo>
                    <a:pt x="3689" y="3130"/>
                    <a:pt x="3551" y="3006"/>
                    <a:pt x="3551" y="2839"/>
                  </a:cubicBezTo>
                  <a:cubicBezTo>
                    <a:pt x="3551" y="2686"/>
                    <a:pt x="3689" y="2548"/>
                    <a:pt x="3842" y="2548"/>
                  </a:cubicBezTo>
                  <a:close/>
                  <a:moveTo>
                    <a:pt x="2234" y="2936"/>
                  </a:moveTo>
                  <a:cubicBezTo>
                    <a:pt x="2386" y="2936"/>
                    <a:pt x="2524" y="3061"/>
                    <a:pt x="2524" y="3228"/>
                  </a:cubicBezTo>
                  <a:cubicBezTo>
                    <a:pt x="2524" y="3380"/>
                    <a:pt x="2386" y="3518"/>
                    <a:pt x="2234" y="3518"/>
                  </a:cubicBezTo>
                  <a:lnTo>
                    <a:pt x="1970" y="3518"/>
                  </a:lnTo>
                  <a:cubicBezTo>
                    <a:pt x="1803" y="3518"/>
                    <a:pt x="1665" y="3380"/>
                    <a:pt x="1665" y="3228"/>
                  </a:cubicBezTo>
                  <a:cubicBezTo>
                    <a:pt x="1665" y="3061"/>
                    <a:pt x="1803" y="2936"/>
                    <a:pt x="1970" y="2936"/>
                  </a:cubicBezTo>
                  <a:close/>
                  <a:moveTo>
                    <a:pt x="4590" y="0"/>
                  </a:moveTo>
                  <a:cubicBezTo>
                    <a:pt x="4572" y="0"/>
                    <a:pt x="4554" y="4"/>
                    <a:pt x="4536" y="10"/>
                  </a:cubicBezTo>
                  <a:lnTo>
                    <a:pt x="2650" y="551"/>
                  </a:lnTo>
                  <a:cubicBezTo>
                    <a:pt x="2580" y="565"/>
                    <a:pt x="2524" y="648"/>
                    <a:pt x="2524" y="731"/>
                  </a:cubicBezTo>
                  <a:lnTo>
                    <a:pt x="2524" y="745"/>
                  </a:lnTo>
                  <a:cubicBezTo>
                    <a:pt x="2302" y="662"/>
                    <a:pt x="2081" y="620"/>
                    <a:pt x="1845" y="620"/>
                  </a:cubicBezTo>
                  <a:cubicBezTo>
                    <a:pt x="819" y="620"/>
                    <a:pt x="0" y="1438"/>
                    <a:pt x="0" y="2451"/>
                  </a:cubicBezTo>
                  <a:cubicBezTo>
                    <a:pt x="0" y="2978"/>
                    <a:pt x="222" y="3491"/>
                    <a:pt x="625" y="3838"/>
                  </a:cubicBezTo>
                  <a:lnTo>
                    <a:pt x="3010" y="6001"/>
                  </a:lnTo>
                  <a:cubicBezTo>
                    <a:pt x="3051" y="6029"/>
                    <a:pt x="3093" y="6057"/>
                    <a:pt x="3135" y="6057"/>
                  </a:cubicBezTo>
                  <a:cubicBezTo>
                    <a:pt x="3190" y="6057"/>
                    <a:pt x="3232" y="6029"/>
                    <a:pt x="3260" y="6001"/>
                  </a:cubicBezTo>
                  <a:lnTo>
                    <a:pt x="4009" y="5321"/>
                  </a:lnTo>
                  <a:cubicBezTo>
                    <a:pt x="4092" y="5266"/>
                    <a:pt x="4092" y="5141"/>
                    <a:pt x="4022" y="5072"/>
                  </a:cubicBezTo>
                  <a:cubicBezTo>
                    <a:pt x="3986" y="5028"/>
                    <a:pt x="3939" y="5007"/>
                    <a:pt x="3890" y="5007"/>
                  </a:cubicBezTo>
                  <a:cubicBezTo>
                    <a:pt x="3845" y="5007"/>
                    <a:pt x="3799" y="5025"/>
                    <a:pt x="3759" y="5058"/>
                  </a:cubicBezTo>
                  <a:lnTo>
                    <a:pt x="3135" y="5613"/>
                  </a:lnTo>
                  <a:lnTo>
                    <a:pt x="888" y="3574"/>
                  </a:lnTo>
                  <a:cubicBezTo>
                    <a:pt x="875" y="3574"/>
                    <a:pt x="875" y="3574"/>
                    <a:pt x="875" y="3561"/>
                  </a:cubicBezTo>
                  <a:cubicBezTo>
                    <a:pt x="555" y="3283"/>
                    <a:pt x="361" y="2880"/>
                    <a:pt x="361" y="2451"/>
                  </a:cubicBezTo>
                  <a:cubicBezTo>
                    <a:pt x="361" y="1647"/>
                    <a:pt x="1027" y="981"/>
                    <a:pt x="1845" y="981"/>
                  </a:cubicBezTo>
                  <a:cubicBezTo>
                    <a:pt x="2081" y="981"/>
                    <a:pt x="2317" y="1037"/>
                    <a:pt x="2524" y="1147"/>
                  </a:cubicBezTo>
                  <a:lnTo>
                    <a:pt x="2524" y="2631"/>
                  </a:lnTo>
                  <a:cubicBezTo>
                    <a:pt x="2428" y="2590"/>
                    <a:pt x="2330" y="2562"/>
                    <a:pt x="2234" y="2562"/>
                  </a:cubicBezTo>
                  <a:lnTo>
                    <a:pt x="1970" y="2562"/>
                  </a:lnTo>
                  <a:cubicBezTo>
                    <a:pt x="1596" y="2562"/>
                    <a:pt x="1304" y="2853"/>
                    <a:pt x="1304" y="3228"/>
                  </a:cubicBezTo>
                  <a:cubicBezTo>
                    <a:pt x="1304" y="3588"/>
                    <a:pt x="1596" y="3879"/>
                    <a:pt x="1970" y="3879"/>
                  </a:cubicBezTo>
                  <a:lnTo>
                    <a:pt x="2234" y="3879"/>
                  </a:lnTo>
                  <a:cubicBezTo>
                    <a:pt x="2594" y="3879"/>
                    <a:pt x="2885" y="3588"/>
                    <a:pt x="2885" y="3228"/>
                  </a:cubicBezTo>
                  <a:lnTo>
                    <a:pt x="2885" y="1771"/>
                  </a:lnTo>
                  <a:lnTo>
                    <a:pt x="4397" y="1327"/>
                  </a:lnTo>
                  <a:lnTo>
                    <a:pt x="4397" y="2243"/>
                  </a:lnTo>
                  <a:cubicBezTo>
                    <a:pt x="4314" y="2201"/>
                    <a:pt x="4216" y="2187"/>
                    <a:pt x="4105" y="2187"/>
                  </a:cubicBezTo>
                  <a:lnTo>
                    <a:pt x="3842" y="2187"/>
                  </a:lnTo>
                  <a:cubicBezTo>
                    <a:pt x="3482" y="2187"/>
                    <a:pt x="3190" y="2479"/>
                    <a:pt x="3190" y="2839"/>
                  </a:cubicBezTo>
                  <a:cubicBezTo>
                    <a:pt x="3190" y="3200"/>
                    <a:pt x="3482" y="3505"/>
                    <a:pt x="3842" y="3505"/>
                  </a:cubicBezTo>
                  <a:lnTo>
                    <a:pt x="4105" y="3505"/>
                  </a:lnTo>
                  <a:cubicBezTo>
                    <a:pt x="4480" y="3505"/>
                    <a:pt x="4771" y="3200"/>
                    <a:pt x="4771" y="2839"/>
                  </a:cubicBezTo>
                  <a:lnTo>
                    <a:pt x="4771" y="1022"/>
                  </a:lnTo>
                  <a:cubicBezTo>
                    <a:pt x="5063" y="1092"/>
                    <a:pt x="5326" y="1244"/>
                    <a:pt x="5520" y="1466"/>
                  </a:cubicBezTo>
                  <a:cubicBezTo>
                    <a:pt x="5769" y="1730"/>
                    <a:pt x="5908" y="2091"/>
                    <a:pt x="5908" y="2451"/>
                  </a:cubicBezTo>
                  <a:cubicBezTo>
                    <a:pt x="5908" y="2880"/>
                    <a:pt x="5728" y="3283"/>
                    <a:pt x="5409" y="3561"/>
                  </a:cubicBezTo>
                  <a:cubicBezTo>
                    <a:pt x="5409" y="3574"/>
                    <a:pt x="5396" y="3574"/>
                    <a:pt x="5396" y="3574"/>
                  </a:cubicBezTo>
                  <a:lnTo>
                    <a:pt x="4952" y="3977"/>
                  </a:lnTo>
                  <a:cubicBezTo>
                    <a:pt x="4882" y="4045"/>
                    <a:pt x="4882" y="4156"/>
                    <a:pt x="4937" y="4239"/>
                  </a:cubicBezTo>
                  <a:cubicBezTo>
                    <a:pt x="4976" y="4278"/>
                    <a:pt x="5031" y="4299"/>
                    <a:pt x="5084" y="4299"/>
                  </a:cubicBezTo>
                  <a:cubicBezTo>
                    <a:pt x="5127" y="4299"/>
                    <a:pt x="5170" y="4285"/>
                    <a:pt x="5201" y="4254"/>
                  </a:cubicBezTo>
                  <a:lnTo>
                    <a:pt x="5658" y="3838"/>
                  </a:lnTo>
                  <a:cubicBezTo>
                    <a:pt x="6061" y="3491"/>
                    <a:pt x="6283" y="2991"/>
                    <a:pt x="6283" y="2464"/>
                  </a:cubicBezTo>
                  <a:cubicBezTo>
                    <a:pt x="6283" y="1993"/>
                    <a:pt x="6102" y="1549"/>
                    <a:pt x="5797" y="1216"/>
                  </a:cubicBezTo>
                  <a:cubicBezTo>
                    <a:pt x="5520" y="911"/>
                    <a:pt x="5159" y="717"/>
                    <a:pt x="4771" y="648"/>
                  </a:cubicBezTo>
                  <a:lnTo>
                    <a:pt x="4771" y="190"/>
                  </a:lnTo>
                  <a:cubicBezTo>
                    <a:pt x="4771" y="86"/>
                    <a:pt x="4684" y="0"/>
                    <a:pt x="4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8038363" y="3565667"/>
              <a:ext cx="31757" cy="101993"/>
            </a:xfrm>
            <a:custGeom>
              <a:avLst/>
              <a:gdLst/>
              <a:ahLst/>
              <a:cxnLst/>
              <a:rect l="l" t="t" r="r" b="b"/>
              <a:pathLst>
                <a:path w="666" h="2139" extrusionOk="0">
                  <a:moveTo>
                    <a:pt x="205" y="0"/>
                  </a:moveTo>
                  <a:cubicBezTo>
                    <a:pt x="178" y="0"/>
                    <a:pt x="150" y="6"/>
                    <a:pt x="126" y="19"/>
                  </a:cubicBezTo>
                  <a:cubicBezTo>
                    <a:pt x="28" y="74"/>
                    <a:pt x="0" y="185"/>
                    <a:pt x="42" y="268"/>
                  </a:cubicBezTo>
                  <a:cubicBezTo>
                    <a:pt x="278" y="712"/>
                    <a:pt x="278" y="1433"/>
                    <a:pt x="42" y="1864"/>
                  </a:cubicBezTo>
                  <a:cubicBezTo>
                    <a:pt x="0" y="1960"/>
                    <a:pt x="28" y="2071"/>
                    <a:pt x="126" y="2113"/>
                  </a:cubicBezTo>
                  <a:cubicBezTo>
                    <a:pt x="152" y="2131"/>
                    <a:pt x="180" y="2138"/>
                    <a:pt x="209" y="2138"/>
                  </a:cubicBezTo>
                  <a:cubicBezTo>
                    <a:pt x="273" y="2138"/>
                    <a:pt x="337" y="2101"/>
                    <a:pt x="375" y="2043"/>
                  </a:cubicBezTo>
                  <a:cubicBezTo>
                    <a:pt x="666" y="1503"/>
                    <a:pt x="666" y="643"/>
                    <a:pt x="375" y="102"/>
                  </a:cubicBezTo>
                  <a:cubicBezTo>
                    <a:pt x="336" y="34"/>
                    <a:pt x="270" y="0"/>
                    <a:pt x="2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8068785" y="3533576"/>
              <a:ext cx="35762" cy="166460"/>
            </a:xfrm>
            <a:custGeom>
              <a:avLst/>
              <a:gdLst/>
              <a:ahLst/>
              <a:cxnLst/>
              <a:rect l="l" t="t" r="r" b="b"/>
              <a:pathLst>
                <a:path w="750" h="3491" extrusionOk="0">
                  <a:moveTo>
                    <a:pt x="218" y="1"/>
                  </a:moveTo>
                  <a:cubicBezTo>
                    <a:pt x="187" y="1"/>
                    <a:pt x="156" y="9"/>
                    <a:pt x="126" y="26"/>
                  </a:cubicBezTo>
                  <a:cubicBezTo>
                    <a:pt x="42" y="68"/>
                    <a:pt x="0" y="179"/>
                    <a:pt x="56" y="276"/>
                  </a:cubicBezTo>
                  <a:cubicBezTo>
                    <a:pt x="264" y="664"/>
                    <a:pt x="375" y="1191"/>
                    <a:pt x="375" y="1746"/>
                  </a:cubicBezTo>
                  <a:cubicBezTo>
                    <a:pt x="375" y="2300"/>
                    <a:pt x="264" y="2827"/>
                    <a:pt x="56" y="3216"/>
                  </a:cubicBezTo>
                  <a:cubicBezTo>
                    <a:pt x="0" y="3313"/>
                    <a:pt x="42" y="3424"/>
                    <a:pt x="126" y="3465"/>
                  </a:cubicBezTo>
                  <a:cubicBezTo>
                    <a:pt x="156" y="3483"/>
                    <a:pt x="188" y="3491"/>
                    <a:pt x="219" y="3491"/>
                  </a:cubicBezTo>
                  <a:cubicBezTo>
                    <a:pt x="285" y="3491"/>
                    <a:pt x="346" y="3453"/>
                    <a:pt x="375" y="3397"/>
                  </a:cubicBezTo>
                  <a:cubicBezTo>
                    <a:pt x="610" y="2953"/>
                    <a:pt x="749" y="2370"/>
                    <a:pt x="749" y="1746"/>
                  </a:cubicBezTo>
                  <a:cubicBezTo>
                    <a:pt x="749" y="1122"/>
                    <a:pt x="610" y="540"/>
                    <a:pt x="375" y="96"/>
                  </a:cubicBezTo>
                  <a:cubicBezTo>
                    <a:pt x="346" y="39"/>
                    <a:pt x="285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7686554" y="3565667"/>
              <a:ext cx="31804" cy="101993"/>
            </a:xfrm>
            <a:custGeom>
              <a:avLst/>
              <a:gdLst/>
              <a:ahLst/>
              <a:cxnLst/>
              <a:rect l="l" t="t" r="r" b="b"/>
              <a:pathLst>
                <a:path w="667" h="2139" extrusionOk="0">
                  <a:moveTo>
                    <a:pt x="462" y="0"/>
                  </a:moveTo>
                  <a:cubicBezTo>
                    <a:pt x="397" y="0"/>
                    <a:pt x="331" y="34"/>
                    <a:pt x="292" y="102"/>
                  </a:cubicBezTo>
                  <a:cubicBezTo>
                    <a:pt x="1" y="643"/>
                    <a:pt x="1" y="1503"/>
                    <a:pt x="292" y="2043"/>
                  </a:cubicBezTo>
                  <a:cubicBezTo>
                    <a:pt x="330" y="2101"/>
                    <a:pt x="395" y="2138"/>
                    <a:pt x="458" y="2138"/>
                  </a:cubicBezTo>
                  <a:cubicBezTo>
                    <a:pt x="487" y="2138"/>
                    <a:pt x="516" y="2131"/>
                    <a:pt x="542" y="2113"/>
                  </a:cubicBezTo>
                  <a:cubicBezTo>
                    <a:pt x="638" y="2071"/>
                    <a:pt x="666" y="1960"/>
                    <a:pt x="611" y="1864"/>
                  </a:cubicBezTo>
                  <a:cubicBezTo>
                    <a:pt x="389" y="1433"/>
                    <a:pt x="389" y="712"/>
                    <a:pt x="611" y="268"/>
                  </a:cubicBezTo>
                  <a:cubicBezTo>
                    <a:pt x="666" y="185"/>
                    <a:pt x="638" y="74"/>
                    <a:pt x="542" y="19"/>
                  </a:cubicBezTo>
                  <a:cubicBezTo>
                    <a:pt x="517" y="6"/>
                    <a:pt x="490" y="0"/>
                    <a:pt x="4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7652841" y="3533576"/>
              <a:ext cx="35762" cy="166603"/>
            </a:xfrm>
            <a:custGeom>
              <a:avLst/>
              <a:gdLst/>
              <a:ahLst/>
              <a:cxnLst/>
              <a:rect l="l" t="t" r="r" b="b"/>
              <a:pathLst>
                <a:path w="750" h="3494" extrusionOk="0">
                  <a:moveTo>
                    <a:pt x="532" y="1"/>
                  </a:moveTo>
                  <a:cubicBezTo>
                    <a:pt x="465" y="1"/>
                    <a:pt x="404" y="39"/>
                    <a:pt x="375" y="96"/>
                  </a:cubicBezTo>
                  <a:cubicBezTo>
                    <a:pt x="140" y="540"/>
                    <a:pt x="1" y="1122"/>
                    <a:pt x="1" y="1746"/>
                  </a:cubicBezTo>
                  <a:cubicBezTo>
                    <a:pt x="1" y="2370"/>
                    <a:pt x="140" y="2953"/>
                    <a:pt x="375" y="3397"/>
                  </a:cubicBezTo>
                  <a:cubicBezTo>
                    <a:pt x="402" y="3452"/>
                    <a:pt x="472" y="3493"/>
                    <a:pt x="541" y="3493"/>
                  </a:cubicBezTo>
                  <a:cubicBezTo>
                    <a:pt x="569" y="3493"/>
                    <a:pt x="597" y="3480"/>
                    <a:pt x="624" y="3465"/>
                  </a:cubicBezTo>
                  <a:cubicBezTo>
                    <a:pt x="708" y="3424"/>
                    <a:pt x="750" y="3313"/>
                    <a:pt x="694" y="3216"/>
                  </a:cubicBezTo>
                  <a:cubicBezTo>
                    <a:pt x="486" y="2827"/>
                    <a:pt x="375" y="2300"/>
                    <a:pt x="375" y="1746"/>
                  </a:cubicBezTo>
                  <a:cubicBezTo>
                    <a:pt x="375" y="1191"/>
                    <a:pt x="486" y="664"/>
                    <a:pt x="694" y="276"/>
                  </a:cubicBezTo>
                  <a:cubicBezTo>
                    <a:pt x="750" y="179"/>
                    <a:pt x="708" y="68"/>
                    <a:pt x="624" y="26"/>
                  </a:cubicBezTo>
                  <a:cubicBezTo>
                    <a:pt x="594" y="9"/>
                    <a:pt x="563" y="1"/>
                    <a:pt x="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7931933" y="3713724"/>
              <a:ext cx="19168" cy="17643"/>
            </a:xfrm>
            <a:custGeom>
              <a:avLst/>
              <a:gdLst/>
              <a:ahLst/>
              <a:cxnLst/>
              <a:rect l="l" t="t" r="r" b="b"/>
              <a:pathLst>
                <a:path w="402" h="370" extrusionOk="0">
                  <a:moveTo>
                    <a:pt x="192" y="1"/>
                  </a:moveTo>
                  <a:cubicBezTo>
                    <a:pt x="111" y="1"/>
                    <a:pt x="37" y="63"/>
                    <a:pt x="13" y="145"/>
                  </a:cubicBezTo>
                  <a:cubicBezTo>
                    <a:pt x="0" y="242"/>
                    <a:pt x="69" y="340"/>
                    <a:pt x="167" y="367"/>
                  </a:cubicBezTo>
                  <a:cubicBezTo>
                    <a:pt x="175" y="368"/>
                    <a:pt x="183" y="369"/>
                    <a:pt x="191" y="369"/>
                  </a:cubicBezTo>
                  <a:cubicBezTo>
                    <a:pt x="279" y="369"/>
                    <a:pt x="362" y="304"/>
                    <a:pt x="374" y="214"/>
                  </a:cubicBezTo>
                  <a:cubicBezTo>
                    <a:pt x="402" y="118"/>
                    <a:pt x="333" y="20"/>
                    <a:pt x="235" y="7"/>
                  </a:cubicBezTo>
                  <a:cubicBezTo>
                    <a:pt x="221" y="3"/>
                    <a:pt x="206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32"/>
          <p:cNvGrpSpPr/>
          <p:nvPr/>
        </p:nvGrpSpPr>
        <p:grpSpPr>
          <a:xfrm>
            <a:off x="3082064" y="1886404"/>
            <a:ext cx="410818" cy="356088"/>
            <a:chOff x="7652841" y="2716136"/>
            <a:chExt cx="451696" cy="391521"/>
          </a:xfrm>
        </p:grpSpPr>
        <p:sp>
          <p:nvSpPr>
            <p:cNvPr id="445" name="Google Shape;445;p32"/>
            <p:cNvSpPr/>
            <p:nvPr/>
          </p:nvSpPr>
          <p:spPr>
            <a:xfrm>
              <a:off x="7693849" y="2750516"/>
              <a:ext cx="19884" cy="17643"/>
            </a:xfrm>
            <a:custGeom>
              <a:avLst/>
              <a:gdLst/>
              <a:ahLst/>
              <a:cxnLst/>
              <a:rect l="l" t="t" r="r" b="b"/>
              <a:pathLst>
                <a:path w="417" h="370" extrusionOk="0">
                  <a:moveTo>
                    <a:pt x="202" y="1"/>
                  </a:moveTo>
                  <a:cubicBezTo>
                    <a:pt x="180" y="1"/>
                    <a:pt x="159" y="5"/>
                    <a:pt x="139" y="15"/>
                  </a:cubicBezTo>
                  <a:cubicBezTo>
                    <a:pt x="42" y="56"/>
                    <a:pt x="1" y="167"/>
                    <a:pt x="42" y="250"/>
                  </a:cubicBezTo>
                  <a:cubicBezTo>
                    <a:pt x="64" y="328"/>
                    <a:pt x="138" y="370"/>
                    <a:pt x="217" y="370"/>
                  </a:cubicBezTo>
                  <a:cubicBezTo>
                    <a:pt x="237" y="370"/>
                    <a:pt x="258" y="367"/>
                    <a:pt x="278" y="361"/>
                  </a:cubicBezTo>
                  <a:cubicBezTo>
                    <a:pt x="375" y="320"/>
                    <a:pt x="417" y="209"/>
                    <a:pt x="375" y="112"/>
                  </a:cubicBezTo>
                  <a:cubicBezTo>
                    <a:pt x="343" y="48"/>
                    <a:pt x="271" y="1"/>
                    <a:pt x="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7730184" y="2750659"/>
              <a:ext cx="20170" cy="17786"/>
            </a:xfrm>
            <a:custGeom>
              <a:avLst/>
              <a:gdLst/>
              <a:ahLst/>
              <a:cxnLst/>
              <a:rect l="l" t="t" r="r" b="b"/>
              <a:pathLst>
                <a:path w="423" h="373" extrusionOk="0">
                  <a:moveTo>
                    <a:pt x="201" y="0"/>
                  </a:moveTo>
                  <a:cubicBezTo>
                    <a:pt x="171" y="0"/>
                    <a:pt x="141" y="8"/>
                    <a:pt x="112" y="25"/>
                  </a:cubicBezTo>
                  <a:cubicBezTo>
                    <a:pt x="29" y="67"/>
                    <a:pt x="1" y="164"/>
                    <a:pt x="43" y="247"/>
                  </a:cubicBezTo>
                  <a:cubicBezTo>
                    <a:pt x="71" y="330"/>
                    <a:pt x="140" y="373"/>
                    <a:pt x="223" y="373"/>
                  </a:cubicBezTo>
                  <a:cubicBezTo>
                    <a:pt x="293" y="358"/>
                    <a:pt x="361" y="303"/>
                    <a:pt x="389" y="234"/>
                  </a:cubicBezTo>
                  <a:cubicBezTo>
                    <a:pt x="423" y="113"/>
                    <a:pt x="316" y="0"/>
                    <a:pt x="2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7652841" y="2716136"/>
              <a:ext cx="451696" cy="391521"/>
            </a:xfrm>
            <a:custGeom>
              <a:avLst/>
              <a:gdLst/>
              <a:ahLst/>
              <a:cxnLst/>
              <a:rect l="l" t="t" r="r" b="b"/>
              <a:pathLst>
                <a:path w="9473" h="8211" extrusionOk="0">
                  <a:moveTo>
                    <a:pt x="7101" y="361"/>
                  </a:moveTo>
                  <a:cubicBezTo>
                    <a:pt x="7420" y="361"/>
                    <a:pt x="7669" y="625"/>
                    <a:pt x="7669" y="930"/>
                  </a:cubicBezTo>
                  <a:lnTo>
                    <a:pt x="7669" y="1415"/>
                  </a:lnTo>
                  <a:lnTo>
                    <a:pt x="375" y="1415"/>
                  </a:lnTo>
                  <a:lnTo>
                    <a:pt x="375" y="930"/>
                  </a:lnTo>
                  <a:cubicBezTo>
                    <a:pt x="375" y="625"/>
                    <a:pt x="624" y="361"/>
                    <a:pt x="944" y="361"/>
                  </a:cubicBezTo>
                  <a:close/>
                  <a:moveTo>
                    <a:pt x="7669" y="1776"/>
                  </a:moveTo>
                  <a:lnTo>
                    <a:pt x="7669" y="4993"/>
                  </a:lnTo>
                  <a:cubicBezTo>
                    <a:pt x="7115" y="5063"/>
                    <a:pt x="6615" y="5423"/>
                    <a:pt x="6380" y="5936"/>
                  </a:cubicBezTo>
                  <a:lnTo>
                    <a:pt x="1138" y="5936"/>
                  </a:lnTo>
                  <a:cubicBezTo>
                    <a:pt x="1040" y="5936"/>
                    <a:pt x="957" y="6019"/>
                    <a:pt x="957" y="6117"/>
                  </a:cubicBezTo>
                  <a:lnTo>
                    <a:pt x="957" y="7060"/>
                  </a:lnTo>
                  <a:cubicBezTo>
                    <a:pt x="957" y="7171"/>
                    <a:pt x="1040" y="7254"/>
                    <a:pt x="1138" y="7254"/>
                  </a:cubicBezTo>
                  <a:lnTo>
                    <a:pt x="3037" y="7254"/>
                  </a:lnTo>
                  <a:cubicBezTo>
                    <a:pt x="3135" y="7254"/>
                    <a:pt x="3218" y="7171"/>
                    <a:pt x="3218" y="7060"/>
                  </a:cubicBezTo>
                  <a:cubicBezTo>
                    <a:pt x="3218" y="6962"/>
                    <a:pt x="3135" y="6879"/>
                    <a:pt x="3037" y="6879"/>
                  </a:cubicBezTo>
                  <a:lnTo>
                    <a:pt x="1318" y="6879"/>
                  </a:lnTo>
                  <a:lnTo>
                    <a:pt x="1318" y="6311"/>
                  </a:lnTo>
                  <a:lnTo>
                    <a:pt x="6269" y="6311"/>
                  </a:lnTo>
                  <a:cubicBezTo>
                    <a:pt x="6241" y="6407"/>
                    <a:pt x="6241" y="6505"/>
                    <a:pt x="6241" y="6602"/>
                  </a:cubicBezTo>
                  <a:cubicBezTo>
                    <a:pt x="6241" y="6699"/>
                    <a:pt x="6241" y="6782"/>
                    <a:pt x="6269" y="6879"/>
                  </a:cubicBezTo>
                  <a:lnTo>
                    <a:pt x="4660" y="6879"/>
                  </a:lnTo>
                  <a:cubicBezTo>
                    <a:pt x="4563" y="6879"/>
                    <a:pt x="4480" y="6962"/>
                    <a:pt x="4480" y="7060"/>
                  </a:cubicBezTo>
                  <a:cubicBezTo>
                    <a:pt x="4480" y="7171"/>
                    <a:pt x="4563" y="7254"/>
                    <a:pt x="4660" y="7254"/>
                  </a:cubicBezTo>
                  <a:lnTo>
                    <a:pt x="6380" y="7254"/>
                  </a:lnTo>
                  <a:cubicBezTo>
                    <a:pt x="6477" y="7476"/>
                    <a:pt x="6630" y="7683"/>
                    <a:pt x="6824" y="7850"/>
                  </a:cubicBezTo>
                  <a:lnTo>
                    <a:pt x="944" y="7850"/>
                  </a:lnTo>
                  <a:cubicBezTo>
                    <a:pt x="624" y="7850"/>
                    <a:pt x="375" y="7587"/>
                    <a:pt x="375" y="7282"/>
                  </a:cubicBezTo>
                  <a:lnTo>
                    <a:pt x="375" y="1776"/>
                  </a:lnTo>
                  <a:close/>
                  <a:moveTo>
                    <a:pt x="7850" y="5353"/>
                  </a:moveTo>
                  <a:cubicBezTo>
                    <a:pt x="8543" y="5353"/>
                    <a:pt x="9098" y="5908"/>
                    <a:pt x="9098" y="6602"/>
                  </a:cubicBezTo>
                  <a:cubicBezTo>
                    <a:pt x="9098" y="7295"/>
                    <a:pt x="8543" y="7850"/>
                    <a:pt x="7850" y="7850"/>
                  </a:cubicBezTo>
                  <a:cubicBezTo>
                    <a:pt x="7170" y="7850"/>
                    <a:pt x="6602" y="7282"/>
                    <a:pt x="6602" y="6602"/>
                  </a:cubicBezTo>
                  <a:cubicBezTo>
                    <a:pt x="6602" y="6518"/>
                    <a:pt x="6615" y="6435"/>
                    <a:pt x="6630" y="6352"/>
                  </a:cubicBezTo>
                  <a:cubicBezTo>
                    <a:pt x="6754" y="5784"/>
                    <a:pt x="7253" y="5353"/>
                    <a:pt x="7850" y="5353"/>
                  </a:cubicBezTo>
                  <a:close/>
                  <a:moveTo>
                    <a:pt x="944" y="0"/>
                  </a:moveTo>
                  <a:cubicBezTo>
                    <a:pt x="430" y="0"/>
                    <a:pt x="1" y="416"/>
                    <a:pt x="1" y="930"/>
                  </a:cubicBezTo>
                  <a:lnTo>
                    <a:pt x="1" y="7282"/>
                  </a:lnTo>
                  <a:cubicBezTo>
                    <a:pt x="1" y="7794"/>
                    <a:pt x="430" y="8210"/>
                    <a:pt x="944" y="8210"/>
                  </a:cubicBezTo>
                  <a:lnTo>
                    <a:pt x="7850" y="8210"/>
                  </a:lnTo>
                  <a:cubicBezTo>
                    <a:pt x="8751" y="8210"/>
                    <a:pt x="9472" y="7489"/>
                    <a:pt x="9472" y="6602"/>
                  </a:cubicBezTo>
                  <a:cubicBezTo>
                    <a:pt x="9472" y="5770"/>
                    <a:pt x="8849" y="5091"/>
                    <a:pt x="8044" y="4993"/>
                  </a:cubicBezTo>
                  <a:lnTo>
                    <a:pt x="8044" y="930"/>
                  </a:lnTo>
                  <a:cubicBezTo>
                    <a:pt x="8044" y="416"/>
                    <a:pt x="7614" y="0"/>
                    <a:pt x="7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698474" y="2819276"/>
              <a:ext cx="157400" cy="158115"/>
            </a:xfrm>
            <a:custGeom>
              <a:avLst/>
              <a:gdLst/>
              <a:ahLst/>
              <a:cxnLst/>
              <a:rect l="l" t="t" r="r" b="b"/>
              <a:pathLst>
                <a:path w="3301" h="3316" extrusionOk="0">
                  <a:moveTo>
                    <a:pt x="1651" y="1138"/>
                  </a:moveTo>
                  <a:cubicBezTo>
                    <a:pt x="1790" y="1138"/>
                    <a:pt x="1914" y="1249"/>
                    <a:pt x="1914" y="1402"/>
                  </a:cubicBezTo>
                  <a:cubicBezTo>
                    <a:pt x="1914" y="1541"/>
                    <a:pt x="1790" y="1652"/>
                    <a:pt x="1651" y="1652"/>
                  </a:cubicBezTo>
                  <a:cubicBezTo>
                    <a:pt x="1512" y="1652"/>
                    <a:pt x="1401" y="1541"/>
                    <a:pt x="1401" y="1402"/>
                  </a:cubicBezTo>
                  <a:cubicBezTo>
                    <a:pt x="1401" y="1249"/>
                    <a:pt x="1512" y="1138"/>
                    <a:pt x="1651" y="1138"/>
                  </a:cubicBezTo>
                  <a:close/>
                  <a:moveTo>
                    <a:pt x="1651" y="376"/>
                  </a:moveTo>
                  <a:cubicBezTo>
                    <a:pt x="2358" y="376"/>
                    <a:pt x="2940" y="944"/>
                    <a:pt x="2940" y="1652"/>
                  </a:cubicBezTo>
                  <a:cubicBezTo>
                    <a:pt x="2940" y="1915"/>
                    <a:pt x="2857" y="2151"/>
                    <a:pt x="2718" y="2358"/>
                  </a:cubicBezTo>
                  <a:cubicBezTo>
                    <a:pt x="2607" y="2109"/>
                    <a:pt x="2413" y="1887"/>
                    <a:pt x="2164" y="1776"/>
                  </a:cubicBezTo>
                  <a:cubicBezTo>
                    <a:pt x="2233" y="1665"/>
                    <a:pt x="2275" y="1541"/>
                    <a:pt x="2275" y="1402"/>
                  </a:cubicBezTo>
                  <a:cubicBezTo>
                    <a:pt x="2275" y="1055"/>
                    <a:pt x="1997" y="764"/>
                    <a:pt x="1651" y="764"/>
                  </a:cubicBezTo>
                  <a:cubicBezTo>
                    <a:pt x="1304" y="764"/>
                    <a:pt x="1026" y="1055"/>
                    <a:pt x="1026" y="1402"/>
                  </a:cubicBezTo>
                  <a:cubicBezTo>
                    <a:pt x="1026" y="1541"/>
                    <a:pt x="1069" y="1665"/>
                    <a:pt x="1152" y="1776"/>
                  </a:cubicBezTo>
                  <a:cubicBezTo>
                    <a:pt x="902" y="1887"/>
                    <a:pt x="694" y="2109"/>
                    <a:pt x="583" y="2358"/>
                  </a:cubicBezTo>
                  <a:cubicBezTo>
                    <a:pt x="444" y="2151"/>
                    <a:pt x="375" y="1915"/>
                    <a:pt x="375" y="1652"/>
                  </a:cubicBezTo>
                  <a:cubicBezTo>
                    <a:pt x="361" y="944"/>
                    <a:pt x="943" y="376"/>
                    <a:pt x="1651" y="376"/>
                  </a:cubicBezTo>
                  <a:close/>
                  <a:moveTo>
                    <a:pt x="1651" y="2026"/>
                  </a:moveTo>
                  <a:cubicBezTo>
                    <a:pt x="2039" y="2026"/>
                    <a:pt x="2372" y="2303"/>
                    <a:pt x="2441" y="2678"/>
                  </a:cubicBezTo>
                  <a:cubicBezTo>
                    <a:pt x="2208" y="2846"/>
                    <a:pt x="1938" y="2942"/>
                    <a:pt x="1655" y="2942"/>
                  </a:cubicBezTo>
                  <a:cubicBezTo>
                    <a:pt x="1635" y="2942"/>
                    <a:pt x="1615" y="2942"/>
                    <a:pt x="1596" y="2941"/>
                  </a:cubicBezTo>
                  <a:cubicBezTo>
                    <a:pt x="1331" y="2928"/>
                    <a:pt x="1082" y="2830"/>
                    <a:pt x="874" y="2678"/>
                  </a:cubicBezTo>
                  <a:cubicBezTo>
                    <a:pt x="943" y="2303"/>
                    <a:pt x="1263" y="2026"/>
                    <a:pt x="1651" y="2026"/>
                  </a:cubicBezTo>
                  <a:close/>
                  <a:moveTo>
                    <a:pt x="1651" y="1"/>
                  </a:moveTo>
                  <a:cubicBezTo>
                    <a:pt x="736" y="1"/>
                    <a:pt x="0" y="750"/>
                    <a:pt x="0" y="1652"/>
                  </a:cubicBezTo>
                  <a:cubicBezTo>
                    <a:pt x="0" y="2123"/>
                    <a:pt x="194" y="2580"/>
                    <a:pt x="555" y="2885"/>
                  </a:cubicBezTo>
                  <a:cubicBezTo>
                    <a:pt x="860" y="3163"/>
                    <a:pt x="1248" y="3316"/>
                    <a:pt x="1651" y="3316"/>
                  </a:cubicBezTo>
                  <a:cubicBezTo>
                    <a:pt x="2053" y="3316"/>
                    <a:pt x="2455" y="3163"/>
                    <a:pt x="2760" y="2885"/>
                  </a:cubicBezTo>
                  <a:cubicBezTo>
                    <a:pt x="3107" y="2580"/>
                    <a:pt x="3301" y="2123"/>
                    <a:pt x="3301" y="1652"/>
                  </a:cubicBezTo>
                  <a:cubicBezTo>
                    <a:pt x="3301" y="750"/>
                    <a:pt x="2566" y="1"/>
                    <a:pt x="1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988772" y="3002619"/>
              <a:ext cx="79391" cy="58745"/>
            </a:xfrm>
            <a:custGeom>
              <a:avLst/>
              <a:gdLst/>
              <a:ahLst/>
              <a:cxnLst/>
              <a:rect l="l" t="t" r="r" b="b"/>
              <a:pathLst>
                <a:path w="1665" h="1232" extrusionOk="0">
                  <a:moveTo>
                    <a:pt x="1456" y="1"/>
                  </a:moveTo>
                  <a:cubicBezTo>
                    <a:pt x="1411" y="1"/>
                    <a:pt x="1366" y="18"/>
                    <a:pt x="1332" y="53"/>
                  </a:cubicBezTo>
                  <a:lnTo>
                    <a:pt x="597" y="788"/>
                  </a:lnTo>
                  <a:lnTo>
                    <a:pt x="347" y="538"/>
                  </a:lnTo>
                  <a:cubicBezTo>
                    <a:pt x="305" y="497"/>
                    <a:pt x="257" y="476"/>
                    <a:pt x="210" y="476"/>
                  </a:cubicBezTo>
                  <a:cubicBezTo>
                    <a:pt x="163" y="476"/>
                    <a:pt x="118" y="497"/>
                    <a:pt x="84" y="538"/>
                  </a:cubicBezTo>
                  <a:cubicBezTo>
                    <a:pt x="1" y="608"/>
                    <a:pt x="1" y="719"/>
                    <a:pt x="84" y="788"/>
                  </a:cubicBezTo>
                  <a:lnTo>
                    <a:pt x="458" y="1176"/>
                  </a:lnTo>
                  <a:cubicBezTo>
                    <a:pt x="500" y="1218"/>
                    <a:pt x="541" y="1232"/>
                    <a:pt x="597" y="1232"/>
                  </a:cubicBezTo>
                  <a:cubicBezTo>
                    <a:pt x="639" y="1232"/>
                    <a:pt x="694" y="1218"/>
                    <a:pt x="722" y="1176"/>
                  </a:cubicBezTo>
                  <a:lnTo>
                    <a:pt x="1582" y="316"/>
                  </a:lnTo>
                  <a:cubicBezTo>
                    <a:pt x="1665" y="247"/>
                    <a:pt x="1665" y="122"/>
                    <a:pt x="1582" y="53"/>
                  </a:cubicBezTo>
                  <a:cubicBezTo>
                    <a:pt x="1547" y="18"/>
                    <a:pt x="1502" y="1"/>
                    <a:pt x="1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7879004" y="2889371"/>
              <a:ext cx="29802" cy="17929"/>
            </a:xfrm>
            <a:custGeom>
              <a:avLst/>
              <a:gdLst/>
              <a:ahLst/>
              <a:cxnLst/>
              <a:rect l="l" t="t" r="r" b="b"/>
              <a:pathLst>
                <a:path w="625" h="376" extrusionOk="0">
                  <a:moveTo>
                    <a:pt x="180" y="1"/>
                  </a:moveTo>
                  <a:cubicBezTo>
                    <a:pt x="84" y="1"/>
                    <a:pt x="1" y="84"/>
                    <a:pt x="1" y="195"/>
                  </a:cubicBezTo>
                  <a:cubicBezTo>
                    <a:pt x="1" y="293"/>
                    <a:pt x="84" y="376"/>
                    <a:pt x="180" y="376"/>
                  </a:cubicBezTo>
                  <a:lnTo>
                    <a:pt x="430" y="376"/>
                  </a:lnTo>
                  <a:cubicBezTo>
                    <a:pt x="541" y="376"/>
                    <a:pt x="624" y="293"/>
                    <a:pt x="624" y="195"/>
                  </a:cubicBezTo>
                  <a:cubicBezTo>
                    <a:pt x="624" y="84"/>
                    <a:pt x="541" y="1"/>
                    <a:pt x="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7879004" y="2935052"/>
              <a:ext cx="29802" cy="17881"/>
            </a:xfrm>
            <a:custGeom>
              <a:avLst/>
              <a:gdLst/>
              <a:ahLst/>
              <a:cxnLst/>
              <a:rect l="l" t="t" r="r" b="b"/>
              <a:pathLst>
                <a:path w="625" h="375" extrusionOk="0">
                  <a:moveTo>
                    <a:pt x="180" y="0"/>
                  </a:moveTo>
                  <a:cubicBezTo>
                    <a:pt x="84" y="0"/>
                    <a:pt x="1" y="84"/>
                    <a:pt x="1" y="194"/>
                  </a:cubicBezTo>
                  <a:cubicBezTo>
                    <a:pt x="1" y="291"/>
                    <a:pt x="84" y="374"/>
                    <a:pt x="180" y="374"/>
                  </a:cubicBezTo>
                  <a:lnTo>
                    <a:pt x="430" y="374"/>
                  </a:lnTo>
                  <a:cubicBezTo>
                    <a:pt x="541" y="374"/>
                    <a:pt x="624" y="291"/>
                    <a:pt x="624" y="194"/>
                  </a:cubicBezTo>
                  <a:cubicBezTo>
                    <a:pt x="624" y="84"/>
                    <a:pt x="541" y="0"/>
                    <a:pt x="4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7926640" y="2889371"/>
              <a:ext cx="64848" cy="17929"/>
            </a:xfrm>
            <a:custGeom>
              <a:avLst/>
              <a:gdLst/>
              <a:ahLst/>
              <a:cxnLst/>
              <a:rect l="l" t="t" r="r" b="b"/>
              <a:pathLst>
                <a:path w="1360" h="376" extrusionOk="0">
                  <a:moveTo>
                    <a:pt x="180" y="1"/>
                  </a:moveTo>
                  <a:cubicBezTo>
                    <a:pt x="83" y="1"/>
                    <a:pt x="0" y="84"/>
                    <a:pt x="0" y="195"/>
                  </a:cubicBezTo>
                  <a:cubicBezTo>
                    <a:pt x="0" y="293"/>
                    <a:pt x="83" y="376"/>
                    <a:pt x="180" y="376"/>
                  </a:cubicBezTo>
                  <a:lnTo>
                    <a:pt x="1178" y="376"/>
                  </a:lnTo>
                  <a:cubicBezTo>
                    <a:pt x="1276" y="376"/>
                    <a:pt x="1359" y="293"/>
                    <a:pt x="1359" y="195"/>
                  </a:cubicBezTo>
                  <a:cubicBezTo>
                    <a:pt x="1359" y="84"/>
                    <a:pt x="1276" y="1"/>
                    <a:pt x="1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7879004" y="2843785"/>
              <a:ext cx="29802" cy="17261"/>
            </a:xfrm>
            <a:custGeom>
              <a:avLst/>
              <a:gdLst/>
              <a:ahLst/>
              <a:cxnLst/>
              <a:rect l="l" t="t" r="r" b="b"/>
              <a:pathLst>
                <a:path w="625" h="362" extrusionOk="0">
                  <a:moveTo>
                    <a:pt x="180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78"/>
                    <a:pt x="84" y="361"/>
                    <a:pt x="180" y="361"/>
                  </a:cubicBezTo>
                  <a:lnTo>
                    <a:pt x="430" y="361"/>
                  </a:lnTo>
                  <a:cubicBezTo>
                    <a:pt x="541" y="361"/>
                    <a:pt x="624" y="278"/>
                    <a:pt x="624" y="180"/>
                  </a:cubicBezTo>
                  <a:cubicBezTo>
                    <a:pt x="624" y="84"/>
                    <a:pt x="541" y="1"/>
                    <a:pt x="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7926640" y="2843785"/>
              <a:ext cx="64848" cy="17261"/>
            </a:xfrm>
            <a:custGeom>
              <a:avLst/>
              <a:gdLst/>
              <a:ahLst/>
              <a:cxnLst/>
              <a:rect l="l" t="t" r="r" b="b"/>
              <a:pathLst>
                <a:path w="1360" h="362" extrusionOk="0">
                  <a:moveTo>
                    <a:pt x="180" y="1"/>
                  </a:moveTo>
                  <a:cubicBezTo>
                    <a:pt x="83" y="1"/>
                    <a:pt x="0" y="84"/>
                    <a:pt x="0" y="180"/>
                  </a:cubicBezTo>
                  <a:cubicBezTo>
                    <a:pt x="0" y="278"/>
                    <a:pt x="83" y="361"/>
                    <a:pt x="180" y="361"/>
                  </a:cubicBezTo>
                  <a:lnTo>
                    <a:pt x="1178" y="361"/>
                  </a:lnTo>
                  <a:cubicBezTo>
                    <a:pt x="1276" y="361"/>
                    <a:pt x="1359" y="278"/>
                    <a:pt x="1359" y="180"/>
                  </a:cubicBezTo>
                  <a:cubicBezTo>
                    <a:pt x="1359" y="84"/>
                    <a:pt x="1276" y="1"/>
                    <a:pt x="11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7926640" y="2935052"/>
              <a:ext cx="64848" cy="17881"/>
            </a:xfrm>
            <a:custGeom>
              <a:avLst/>
              <a:gdLst/>
              <a:ahLst/>
              <a:cxnLst/>
              <a:rect l="l" t="t" r="r" b="b"/>
              <a:pathLst>
                <a:path w="1360" h="375" extrusionOk="0">
                  <a:moveTo>
                    <a:pt x="180" y="0"/>
                  </a:moveTo>
                  <a:cubicBezTo>
                    <a:pt x="83" y="0"/>
                    <a:pt x="0" y="84"/>
                    <a:pt x="0" y="194"/>
                  </a:cubicBezTo>
                  <a:cubicBezTo>
                    <a:pt x="0" y="291"/>
                    <a:pt x="83" y="374"/>
                    <a:pt x="180" y="374"/>
                  </a:cubicBezTo>
                  <a:lnTo>
                    <a:pt x="1178" y="374"/>
                  </a:lnTo>
                  <a:cubicBezTo>
                    <a:pt x="1276" y="374"/>
                    <a:pt x="1359" y="291"/>
                    <a:pt x="1359" y="194"/>
                  </a:cubicBezTo>
                  <a:cubicBezTo>
                    <a:pt x="1359" y="84"/>
                    <a:pt x="1276" y="0"/>
                    <a:pt x="11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7826123" y="3044056"/>
              <a:ext cx="20837" cy="17356"/>
            </a:xfrm>
            <a:custGeom>
              <a:avLst/>
              <a:gdLst/>
              <a:ahLst/>
              <a:cxnLst/>
              <a:rect l="l" t="t" r="r" b="b"/>
              <a:pathLst>
                <a:path w="437" h="364" extrusionOk="0">
                  <a:moveTo>
                    <a:pt x="214" y="0"/>
                  </a:moveTo>
                  <a:cubicBezTo>
                    <a:pt x="190" y="0"/>
                    <a:pt x="164" y="5"/>
                    <a:pt x="139" y="16"/>
                  </a:cubicBezTo>
                  <a:cubicBezTo>
                    <a:pt x="41" y="57"/>
                    <a:pt x="0" y="168"/>
                    <a:pt x="41" y="252"/>
                  </a:cubicBezTo>
                  <a:cubicBezTo>
                    <a:pt x="71" y="331"/>
                    <a:pt x="134" y="364"/>
                    <a:pt x="199" y="364"/>
                  </a:cubicBezTo>
                  <a:cubicBezTo>
                    <a:pt x="316" y="364"/>
                    <a:pt x="437" y="256"/>
                    <a:pt x="374" y="113"/>
                  </a:cubicBezTo>
                  <a:cubicBezTo>
                    <a:pt x="344" y="42"/>
                    <a:pt x="283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32"/>
          <p:cNvGrpSpPr/>
          <p:nvPr/>
        </p:nvGrpSpPr>
        <p:grpSpPr>
          <a:xfrm>
            <a:off x="1790039" y="1870567"/>
            <a:ext cx="410818" cy="387746"/>
            <a:chOff x="7652841" y="1965835"/>
            <a:chExt cx="451696" cy="426329"/>
          </a:xfrm>
        </p:grpSpPr>
        <p:sp>
          <p:nvSpPr>
            <p:cNvPr id="458" name="Google Shape;458;p32"/>
            <p:cNvSpPr/>
            <p:nvPr/>
          </p:nvSpPr>
          <p:spPr>
            <a:xfrm>
              <a:off x="7775150" y="2146127"/>
              <a:ext cx="38432" cy="76721"/>
            </a:xfrm>
            <a:custGeom>
              <a:avLst/>
              <a:gdLst/>
              <a:ahLst/>
              <a:cxnLst/>
              <a:rect l="l" t="t" r="r" b="b"/>
              <a:pathLst>
                <a:path w="806" h="1609" extrusionOk="0">
                  <a:moveTo>
                    <a:pt x="195" y="0"/>
                  </a:moveTo>
                  <a:cubicBezTo>
                    <a:pt x="84" y="0"/>
                    <a:pt x="1" y="83"/>
                    <a:pt x="1" y="194"/>
                  </a:cubicBezTo>
                  <a:lnTo>
                    <a:pt x="1" y="1429"/>
                  </a:lnTo>
                  <a:cubicBezTo>
                    <a:pt x="1" y="1512"/>
                    <a:pt x="71" y="1596"/>
                    <a:pt x="167" y="1609"/>
                  </a:cubicBezTo>
                  <a:lnTo>
                    <a:pt x="625" y="1609"/>
                  </a:lnTo>
                  <a:cubicBezTo>
                    <a:pt x="736" y="1609"/>
                    <a:pt x="805" y="1526"/>
                    <a:pt x="805" y="1429"/>
                  </a:cubicBezTo>
                  <a:cubicBezTo>
                    <a:pt x="805" y="1332"/>
                    <a:pt x="722" y="1248"/>
                    <a:pt x="625" y="1248"/>
                  </a:cubicBezTo>
                  <a:lnTo>
                    <a:pt x="376" y="1248"/>
                  </a:lnTo>
                  <a:lnTo>
                    <a:pt x="376" y="194"/>
                  </a:lnTo>
                  <a:cubicBezTo>
                    <a:pt x="376" y="83"/>
                    <a:pt x="29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7830081" y="2146127"/>
              <a:ext cx="17261" cy="76721"/>
            </a:xfrm>
            <a:custGeom>
              <a:avLst/>
              <a:gdLst/>
              <a:ahLst/>
              <a:cxnLst/>
              <a:rect l="l" t="t" r="r" b="b"/>
              <a:pathLst>
                <a:path w="362" h="1609" extrusionOk="0">
                  <a:moveTo>
                    <a:pt x="180" y="0"/>
                  </a:moveTo>
                  <a:cubicBezTo>
                    <a:pt x="84" y="0"/>
                    <a:pt x="0" y="83"/>
                    <a:pt x="0" y="194"/>
                  </a:cubicBezTo>
                  <a:lnTo>
                    <a:pt x="0" y="1429"/>
                  </a:lnTo>
                  <a:cubicBezTo>
                    <a:pt x="0" y="1526"/>
                    <a:pt x="84" y="1609"/>
                    <a:pt x="180" y="1609"/>
                  </a:cubicBezTo>
                  <a:cubicBezTo>
                    <a:pt x="278" y="1609"/>
                    <a:pt x="361" y="1526"/>
                    <a:pt x="361" y="1429"/>
                  </a:cubicBezTo>
                  <a:lnTo>
                    <a:pt x="361" y="194"/>
                  </a:lnTo>
                  <a:cubicBezTo>
                    <a:pt x="361" y="83"/>
                    <a:pt x="278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7939849" y="2146794"/>
              <a:ext cx="42390" cy="76054"/>
            </a:xfrm>
            <a:custGeom>
              <a:avLst/>
              <a:gdLst/>
              <a:ahLst/>
              <a:cxnLst/>
              <a:rect l="l" t="t" r="r" b="b"/>
              <a:pathLst>
                <a:path w="889" h="1595" extrusionOk="0">
                  <a:moveTo>
                    <a:pt x="180" y="1"/>
                  </a:moveTo>
                  <a:cubicBezTo>
                    <a:pt x="84" y="1"/>
                    <a:pt x="1" y="84"/>
                    <a:pt x="1" y="180"/>
                  </a:cubicBezTo>
                  <a:lnTo>
                    <a:pt x="1" y="1415"/>
                  </a:lnTo>
                  <a:cubicBezTo>
                    <a:pt x="1" y="1512"/>
                    <a:pt x="84" y="1595"/>
                    <a:pt x="180" y="1595"/>
                  </a:cubicBezTo>
                  <a:lnTo>
                    <a:pt x="694" y="1595"/>
                  </a:lnTo>
                  <a:cubicBezTo>
                    <a:pt x="805" y="1595"/>
                    <a:pt x="888" y="1512"/>
                    <a:pt x="888" y="1415"/>
                  </a:cubicBezTo>
                  <a:cubicBezTo>
                    <a:pt x="888" y="1318"/>
                    <a:pt x="805" y="1234"/>
                    <a:pt x="694" y="1234"/>
                  </a:cubicBezTo>
                  <a:lnTo>
                    <a:pt x="361" y="1234"/>
                  </a:lnTo>
                  <a:lnTo>
                    <a:pt x="361" y="985"/>
                  </a:lnTo>
                  <a:lnTo>
                    <a:pt x="666" y="985"/>
                  </a:lnTo>
                  <a:cubicBezTo>
                    <a:pt x="763" y="985"/>
                    <a:pt x="846" y="901"/>
                    <a:pt x="846" y="805"/>
                  </a:cubicBezTo>
                  <a:cubicBezTo>
                    <a:pt x="846" y="694"/>
                    <a:pt x="763" y="611"/>
                    <a:pt x="666" y="611"/>
                  </a:cubicBezTo>
                  <a:lnTo>
                    <a:pt x="361" y="611"/>
                  </a:lnTo>
                  <a:lnTo>
                    <a:pt x="361" y="375"/>
                  </a:lnTo>
                  <a:lnTo>
                    <a:pt x="694" y="375"/>
                  </a:lnTo>
                  <a:cubicBezTo>
                    <a:pt x="805" y="375"/>
                    <a:pt x="888" y="291"/>
                    <a:pt x="888" y="180"/>
                  </a:cubicBezTo>
                  <a:cubicBezTo>
                    <a:pt x="888" y="84"/>
                    <a:pt x="805" y="1"/>
                    <a:pt x="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7862458" y="2146413"/>
              <a:ext cx="62178" cy="76435"/>
            </a:xfrm>
            <a:custGeom>
              <a:avLst/>
              <a:gdLst/>
              <a:ahLst/>
              <a:cxnLst/>
              <a:rect l="l" t="t" r="r" b="b"/>
              <a:pathLst>
                <a:path w="1304" h="1603" extrusionOk="0">
                  <a:moveTo>
                    <a:pt x="213" y="0"/>
                  </a:moveTo>
                  <a:cubicBezTo>
                    <a:pt x="193" y="0"/>
                    <a:pt x="173" y="3"/>
                    <a:pt x="154" y="9"/>
                  </a:cubicBezTo>
                  <a:cubicBezTo>
                    <a:pt x="56" y="36"/>
                    <a:pt x="0" y="147"/>
                    <a:pt x="28" y="244"/>
                  </a:cubicBezTo>
                  <a:lnTo>
                    <a:pt x="459" y="1464"/>
                  </a:lnTo>
                  <a:cubicBezTo>
                    <a:pt x="486" y="1547"/>
                    <a:pt x="570" y="1603"/>
                    <a:pt x="666" y="1603"/>
                  </a:cubicBezTo>
                  <a:cubicBezTo>
                    <a:pt x="749" y="1603"/>
                    <a:pt x="833" y="1547"/>
                    <a:pt x="860" y="1464"/>
                  </a:cubicBezTo>
                  <a:lnTo>
                    <a:pt x="1263" y="244"/>
                  </a:lnTo>
                  <a:cubicBezTo>
                    <a:pt x="1304" y="147"/>
                    <a:pt x="1249" y="50"/>
                    <a:pt x="1152" y="9"/>
                  </a:cubicBezTo>
                  <a:cubicBezTo>
                    <a:pt x="1135" y="4"/>
                    <a:pt x="1118" y="1"/>
                    <a:pt x="1100" y="1"/>
                  </a:cubicBezTo>
                  <a:cubicBezTo>
                    <a:pt x="1018" y="1"/>
                    <a:pt x="939" y="53"/>
                    <a:pt x="916" y="133"/>
                  </a:cubicBezTo>
                  <a:lnTo>
                    <a:pt x="653" y="909"/>
                  </a:lnTo>
                  <a:lnTo>
                    <a:pt x="389" y="120"/>
                  </a:lnTo>
                  <a:cubicBezTo>
                    <a:pt x="356" y="42"/>
                    <a:pt x="288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7739435" y="2111079"/>
              <a:ext cx="50305" cy="49637"/>
            </a:xfrm>
            <a:custGeom>
              <a:avLst/>
              <a:gdLst/>
              <a:ahLst/>
              <a:cxnLst/>
              <a:rect l="l" t="t" r="r" b="b"/>
              <a:pathLst>
                <a:path w="1055" h="1041" extrusionOk="0">
                  <a:moveTo>
                    <a:pt x="847" y="1"/>
                  </a:moveTo>
                  <a:cubicBezTo>
                    <a:pt x="417" y="42"/>
                    <a:pt x="56" y="402"/>
                    <a:pt x="15" y="833"/>
                  </a:cubicBezTo>
                  <a:cubicBezTo>
                    <a:pt x="1" y="944"/>
                    <a:pt x="84" y="1027"/>
                    <a:pt x="182" y="1040"/>
                  </a:cubicBezTo>
                  <a:lnTo>
                    <a:pt x="195" y="1040"/>
                  </a:lnTo>
                  <a:cubicBezTo>
                    <a:pt x="293" y="1040"/>
                    <a:pt x="376" y="957"/>
                    <a:pt x="389" y="861"/>
                  </a:cubicBezTo>
                  <a:cubicBezTo>
                    <a:pt x="404" y="624"/>
                    <a:pt x="626" y="402"/>
                    <a:pt x="875" y="375"/>
                  </a:cubicBezTo>
                  <a:cubicBezTo>
                    <a:pt x="972" y="361"/>
                    <a:pt x="1055" y="278"/>
                    <a:pt x="1042" y="180"/>
                  </a:cubicBezTo>
                  <a:cubicBezTo>
                    <a:pt x="1027" y="70"/>
                    <a:pt x="944" y="1"/>
                    <a:pt x="8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7708393" y="2079942"/>
              <a:ext cx="74099" cy="73526"/>
            </a:xfrm>
            <a:custGeom>
              <a:avLst/>
              <a:gdLst/>
              <a:ahLst/>
              <a:cxnLst/>
              <a:rect l="l" t="t" r="r" b="b"/>
              <a:pathLst>
                <a:path w="1554" h="1542" extrusionOk="0">
                  <a:moveTo>
                    <a:pt x="1366" y="0"/>
                  </a:moveTo>
                  <a:cubicBezTo>
                    <a:pt x="1359" y="0"/>
                    <a:pt x="1352" y="0"/>
                    <a:pt x="1345" y="1"/>
                  </a:cubicBezTo>
                  <a:cubicBezTo>
                    <a:pt x="1013" y="29"/>
                    <a:pt x="694" y="182"/>
                    <a:pt x="445" y="432"/>
                  </a:cubicBezTo>
                  <a:cubicBezTo>
                    <a:pt x="195" y="681"/>
                    <a:pt x="28" y="1000"/>
                    <a:pt x="14" y="1333"/>
                  </a:cubicBezTo>
                  <a:cubicBezTo>
                    <a:pt x="1" y="1430"/>
                    <a:pt x="70" y="1527"/>
                    <a:pt x="180" y="1527"/>
                  </a:cubicBezTo>
                  <a:cubicBezTo>
                    <a:pt x="180" y="1541"/>
                    <a:pt x="180" y="1541"/>
                    <a:pt x="195" y="1541"/>
                  </a:cubicBezTo>
                  <a:cubicBezTo>
                    <a:pt x="291" y="1541"/>
                    <a:pt x="375" y="1458"/>
                    <a:pt x="375" y="1360"/>
                  </a:cubicBezTo>
                  <a:cubicBezTo>
                    <a:pt x="417" y="861"/>
                    <a:pt x="861" y="417"/>
                    <a:pt x="1373" y="376"/>
                  </a:cubicBezTo>
                  <a:cubicBezTo>
                    <a:pt x="1471" y="362"/>
                    <a:pt x="1554" y="279"/>
                    <a:pt x="1540" y="168"/>
                  </a:cubicBezTo>
                  <a:cubicBezTo>
                    <a:pt x="1527" y="78"/>
                    <a:pt x="1455" y="0"/>
                    <a:pt x="13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7967601" y="2111079"/>
              <a:ext cx="49637" cy="49637"/>
            </a:xfrm>
            <a:custGeom>
              <a:avLst/>
              <a:gdLst/>
              <a:ahLst/>
              <a:cxnLst/>
              <a:rect l="l" t="t" r="r" b="b"/>
              <a:pathLst>
                <a:path w="1041" h="1041" extrusionOk="0">
                  <a:moveTo>
                    <a:pt x="208" y="1"/>
                  </a:moveTo>
                  <a:cubicBezTo>
                    <a:pt x="98" y="1"/>
                    <a:pt x="14" y="70"/>
                    <a:pt x="1" y="180"/>
                  </a:cubicBezTo>
                  <a:cubicBezTo>
                    <a:pt x="1" y="278"/>
                    <a:pt x="70" y="361"/>
                    <a:pt x="181" y="375"/>
                  </a:cubicBezTo>
                  <a:cubicBezTo>
                    <a:pt x="417" y="402"/>
                    <a:pt x="639" y="624"/>
                    <a:pt x="667" y="861"/>
                  </a:cubicBezTo>
                  <a:cubicBezTo>
                    <a:pt x="667" y="957"/>
                    <a:pt x="750" y="1040"/>
                    <a:pt x="846" y="1040"/>
                  </a:cubicBezTo>
                  <a:lnTo>
                    <a:pt x="861" y="1040"/>
                  </a:lnTo>
                  <a:cubicBezTo>
                    <a:pt x="972" y="1027"/>
                    <a:pt x="1041" y="944"/>
                    <a:pt x="1027" y="833"/>
                  </a:cubicBezTo>
                  <a:cubicBezTo>
                    <a:pt x="999" y="402"/>
                    <a:pt x="639" y="42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7974848" y="2079942"/>
              <a:ext cx="73479" cy="73526"/>
            </a:xfrm>
            <a:custGeom>
              <a:avLst/>
              <a:gdLst/>
              <a:ahLst/>
              <a:cxnLst/>
              <a:rect l="l" t="t" r="r" b="b"/>
              <a:pathLst>
                <a:path w="1541" h="1542" extrusionOk="0">
                  <a:moveTo>
                    <a:pt x="186" y="0"/>
                  </a:moveTo>
                  <a:cubicBezTo>
                    <a:pt x="87" y="0"/>
                    <a:pt x="14" y="78"/>
                    <a:pt x="1" y="168"/>
                  </a:cubicBezTo>
                  <a:cubicBezTo>
                    <a:pt x="1" y="279"/>
                    <a:pt x="71" y="362"/>
                    <a:pt x="182" y="376"/>
                  </a:cubicBezTo>
                  <a:cubicBezTo>
                    <a:pt x="681" y="417"/>
                    <a:pt x="1125" y="861"/>
                    <a:pt x="1166" y="1360"/>
                  </a:cubicBezTo>
                  <a:cubicBezTo>
                    <a:pt x="1180" y="1458"/>
                    <a:pt x="1264" y="1541"/>
                    <a:pt x="1360" y="1541"/>
                  </a:cubicBezTo>
                  <a:lnTo>
                    <a:pt x="1374" y="1527"/>
                  </a:lnTo>
                  <a:cubicBezTo>
                    <a:pt x="1471" y="1527"/>
                    <a:pt x="1541" y="1430"/>
                    <a:pt x="1541" y="1333"/>
                  </a:cubicBezTo>
                  <a:cubicBezTo>
                    <a:pt x="1513" y="1000"/>
                    <a:pt x="1360" y="681"/>
                    <a:pt x="1110" y="432"/>
                  </a:cubicBezTo>
                  <a:cubicBezTo>
                    <a:pt x="861" y="182"/>
                    <a:pt x="542" y="29"/>
                    <a:pt x="210" y="1"/>
                  </a:cubicBezTo>
                  <a:cubicBezTo>
                    <a:pt x="202" y="0"/>
                    <a:pt x="194" y="0"/>
                    <a:pt x="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7652841" y="1965835"/>
              <a:ext cx="451696" cy="426329"/>
            </a:xfrm>
            <a:custGeom>
              <a:avLst/>
              <a:gdLst/>
              <a:ahLst/>
              <a:cxnLst/>
              <a:rect l="l" t="t" r="r" b="b"/>
              <a:pathLst>
                <a:path w="9473" h="8941" extrusionOk="0">
                  <a:moveTo>
                    <a:pt x="4424" y="2492"/>
                  </a:moveTo>
                  <a:cubicBezTo>
                    <a:pt x="4591" y="2492"/>
                    <a:pt x="4716" y="2616"/>
                    <a:pt x="4716" y="2783"/>
                  </a:cubicBezTo>
                  <a:cubicBezTo>
                    <a:pt x="4716" y="2936"/>
                    <a:pt x="4591" y="3060"/>
                    <a:pt x="4424" y="3060"/>
                  </a:cubicBezTo>
                  <a:lnTo>
                    <a:pt x="4175" y="3060"/>
                  </a:lnTo>
                  <a:cubicBezTo>
                    <a:pt x="4023" y="3060"/>
                    <a:pt x="3897" y="2936"/>
                    <a:pt x="3897" y="2783"/>
                  </a:cubicBezTo>
                  <a:cubicBezTo>
                    <a:pt x="3897" y="2616"/>
                    <a:pt x="4023" y="2492"/>
                    <a:pt x="4175" y="2492"/>
                  </a:cubicBezTo>
                  <a:close/>
                  <a:moveTo>
                    <a:pt x="9098" y="6541"/>
                  </a:moveTo>
                  <a:lnTo>
                    <a:pt x="9098" y="7374"/>
                  </a:lnTo>
                  <a:lnTo>
                    <a:pt x="375" y="7374"/>
                  </a:lnTo>
                  <a:lnTo>
                    <a:pt x="375" y="6541"/>
                  </a:lnTo>
                  <a:close/>
                  <a:moveTo>
                    <a:pt x="5034" y="7747"/>
                  </a:moveTo>
                  <a:lnTo>
                    <a:pt x="5034" y="8566"/>
                  </a:lnTo>
                  <a:lnTo>
                    <a:pt x="4285" y="8566"/>
                  </a:lnTo>
                  <a:lnTo>
                    <a:pt x="4285" y="7747"/>
                  </a:lnTo>
                  <a:close/>
                  <a:moveTo>
                    <a:pt x="4893" y="0"/>
                  </a:moveTo>
                  <a:cubicBezTo>
                    <a:pt x="4876" y="0"/>
                    <a:pt x="4858" y="3"/>
                    <a:pt x="4840" y="9"/>
                  </a:cubicBezTo>
                  <a:cubicBezTo>
                    <a:pt x="4771" y="24"/>
                    <a:pt x="4716" y="107"/>
                    <a:pt x="4716" y="190"/>
                  </a:cubicBezTo>
                  <a:lnTo>
                    <a:pt x="4716" y="1355"/>
                  </a:lnTo>
                  <a:lnTo>
                    <a:pt x="195" y="1355"/>
                  </a:lnTo>
                  <a:cubicBezTo>
                    <a:pt x="84" y="1355"/>
                    <a:pt x="1" y="1438"/>
                    <a:pt x="1" y="1535"/>
                  </a:cubicBezTo>
                  <a:lnTo>
                    <a:pt x="1" y="7568"/>
                  </a:lnTo>
                  <a:cubicBezTo>
                    <a:pt x="1" y="7664"/>
                    <a:pt x="84" y="7747"/>
                    <a:pt x="195" y="7747"/>
                  </a:cubicBezTo>
                  <a:lnTo>
                    <a:pt x="3912" y="7747"/>
                  </a:lnTo>
                  <a:lnTo>
                    <a:pt x="3912" y="8566"/>
                  </a:lnTo>
                  <a:lnTo>
                    <a:pt x="1956" y="8566"/>
                  </a:lnTo>
                  <a:cubicBezTo>
                    <a:pt x="1859" y="8566"/>
                    <a:pt x="1776" y="8649"/>
                    <a:pt x="1762" y="8746"/>
                  </a:cubicBezTo>
                  <a:cubicBezTo>
                    <a:pt x="1762" y="8857"/>
                    <a:pt x="1845" y="8940"/>
                    <a:pt x="1956" y="8940"/>
                  </a:cubicBezTo>
                  <a:lnTo>
                    <a:pt x="7379" y="8940"/>
                  </a:lnTo>
                  <a:cubicBezTo>
                    <a:pt x="7490" y="8940"/>
                    <a:pt x="7573" y="8871"/>
                    <a:pt x="7573" y="8774"/>
                  </a:cubicBezTo>
                  <a:cubicBezTo>
                    <a:pt x="7586" y="8663"/>
                    <a:pt x="7503" y="8566"/>
                    <a:pt x="7392" y="8566"/>
                  </a:cubicBezTo>
                  <a:lnTo>
                    <a:pt x="5409" y="8566"/>
                  </a:lnTo>
                  <a:lnTo>
                    <a:pt x="5409" y="7747"/>
                  </a:lnTo>
                  <a:lnTo>
                    <a:pt x="9292" y="7747"/>
                  </a:lnTo>
                  <a:cubicBezTo>
                    <a:pt x="9389" y="7747"/>
                    <a:pt x="9472" y="7664"/>
                    <a:pt x="9472" y="7568"/>
                  </a:cubicBezTo>
                  <a:lnTo>
                    <a:pt x="9472" y="1535"/>
                  </a:lnTo>
                  <a:cubicBezTo>
                    <a:pt x="9472" y="1438"/>
                    <a:pt x="9389" y="1355"/>
                    <a:pt x="9292" y="1355"/>
                  </a:cubicBezTo>
                  <a:lnTo>
                    <a:pt x="8044" y="1355"/>
                  </a:lnTo>
                  <a:cubicBezTo>
                    <a:pt x="7933" y="1355"/>
                    <a:pt x="7850" y="1424"/>
                    <a:pt x="7850" y="1521"/>
                  </a:cubicBezTo>
                  <a:cubicBezTo>
                    <a:pt x="7836" y="1632"/>
                    <a:pt x="7919" y="1715"/>
                    <a:pt x="8030" y="1715"/>
                  </a:cubicBezTo>
                  <a:lnTo>
                    <a:pt x="9098" y="1715"/>
                  </a:lnTo>
                  <a:lnTo>
                    <a:pt x="9098" y="6167"/>
                  </a:lnTo>
                  <a:lnTo>
                    <a:pt x="375" y="6167"/>
                  </a:lnTo>
                  <a:lnTo>
                    <a:pt x="375" y="1715"/>
                  </a:lnTo>
                  <a:lnTo>
                    <a:pt x="4716" y="1715"/>
                  </a:lnTo>
                  <a:lnTo>
                    <a:pt x="4716" y="2187"/>
                  </a:lnTo>
                  <a:cubicBezTo>
                    <a:pt x="4618" y="2145"/>
                    <a:pt x="4535" y="2131"/>
                    <a:pt x="4424" y="2131"/>
                  </a:cubicBezTo>
                  <a:lnTo>
                    <a:pt x="4189" y="2131"/>
                  </a:lnTo>
                  <a:cubicBezTo>
                    <a:pt x="3828" y="2131"/>
                    <a:pt x="3537" y="2409"/>
                    <a:pt x="3523" y="2755"/>
                  </a:cubicBezTo>
                  <a:cubicBezTo>
                    <a:pt x="3523" y="3130"/>
                    <a:pt x="3814" y="3421"/>
                    <a:pt x="4175" y="3421"/>
                  </a:cubicBezTo>
                  <a:lnTo>
                    <a:pt x="4424" y="3421"/>
                  </a:lnTo>
                  <a:cubicBezTo>
                    <a:pt x="4799" y="3421"/>
                    <a:pt x="5062" y="3130"/>
                    <a:pt x="5077" y="2783"/>
                  </a:cubicBezTo>
                  <a:lnTo>
                    <a:pt x="5077" y="1715"/>
                  </a:lnTo>
                  <a:lnTo>
                    <a:pt x="6393" y="1715"/>
                  </a:lnTo>
                  <a:cubicBezTo>
                    <a:pt x="6491" y="1715"/>
                    <a:pt x="6588" y="1646"/>
                    <a:pt x="6588" y="1549"/>
                  </a:cubicBezTo>
                  <a:cubicBezTo>
                    <a:pt x="6602" y="1438"/>
                    <a:pt x="6504" y="1355"/>
                    <a:pt x="6408" y="1355"/>
                  </a:cubicBezTo>
                  <a:lnTo>
                    <a:pt x="5077" y="1355"/>
                  </a:lnTo>
                  <a:lnTo>
                    <a:pt x="5077" y="606"/>
                  </a:lnTo>
                  <a:cubicBezTo>
                    <a:pt x="5145" y="634"/>
                    <a:pt x="5215" y="675"/>
                    <a:pt x="5312" y="703"/>
                  </a:cubicBezTo>
                  <a:cubicBezTo>
                    <a:pt x="5534" y="758"/>
                    <a:pt x="5589" y="924"/>
                    <a:pt x="5589" y="924"/>
                  </a:cubicBezTo>
                  <a:lnTo>
                    <a:pt x="5589" y="939"/>
                  </a:lnTo>
                  <a:cubicBezTo>
                    <a:pt x="5613" y="1023"/>
                    <a:pt x="5691" y="1066"/>
                    <a:pt x="5774" y="1066"/>
                  </a:cubicBezTo>
                  <a:cubicBezTo>
                    <a:pt x="5786" y="1066"/>
                    <a:pt x="5799" y="1065"/>
                    <a:pt x="5811" y="1063"/>
                  </a:cubicBezTo>
                  <a:cubicBezTo>
                    <a:pt x="5909" y="1035"/>
                    <a:pt x="5964" y="939"/>
                    <a:pt x="5936" y="828"/>
                  </a:cubicBezTo>
                  <a:cubicBezTo>
                    <a:pt x="5909" y="689"/>
                    <a:pt x="5755" y="453"/>
                    <a:pt x="5409" y="342"/>
                  </a:cubicBezTo>
                  <a:cubicBezTo>
                    <a:pt x="5173" y="273"/>
                    <a:pt x="5062" y="107"/>
                    <a:pt x="5049" y="92"/>
                  </a:cubicBezTo>
                  <a:cubicBezTo>
                    <a:pt x="5016" y="38"/>
                    <a:pt x="4957" y="0"/>
                    <a:pt x="4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7988105" y="2030351"/>
              <a:ext cx="19884" cy="17356"/>
            </a:xfrm>
            <a:custGeom>
              <a:avLst/>
              <a:gdLst/>
              <a:ahLst/>
              <a:cxnLst/>
              <a:rect l="l" t="t" r="r" b="b"/>
              <a:pathLst>
                <a:path w="417" h="364" extrusionOk="0">
                  <a:moveTo>
                    <a:pt x="197" y="1"/>
                  </a:moveTo>
                  <a:cubicBezTo>
                    <a:pt x="162" y="1"/>
                    <a:pt x="127" y="10"/>
                    <a:pt x="98" y="30"/>
                  </a:cubicBezTo>
                  <a:cubicBezTo>
                    <a:pt x="15" y="85"/>
                    <a:pt x="0" y="196"/>
                    <a:pt x="56" y="279"/>
                  </a:cubicBezTo>
                  <a:cubicBezTo>
                    <a:pt x="92" y="333"/>
                    <a:pt x="151" y="364"/>
                    <a:pt x="210" y="364"/>
                  </a:cubicBezTo>
                  <a:cubicBezTo>
                    <a:pt x="243" y="364"/>
                    <a:pt x="276" y="354"/>
                    <a:pt x="305" y="335"/>
                  </a:cubicBezTo>
                  <a:cubicBezTo>
                    <a:pt x="389" y="279"/>
                    <a:pt x="416" y="168"/>
                    <a:pt x="361" y="85"/>
                  </a:cubicBezTo>
                  <a:cubicBezTo>
                    <a:pt x="325" y="31"/>
                    <a:pt x="261" y="1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1"/>
          <p:cNvSpPr txBox="1">
            <a:spLocks noGrp="1"/>
          </p:cNvSpPr>
          <p:nvPr>
            <p:ph type="title" idx="2"/>
          </p:nvPr>
        </p:nvSpPr>
        <p:spPr>
          <a:xfrm>
            <a:off x="2567450" y="1167600"/>
            <a:ext cx="2154900" cy="17355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50" name="Google Shape;350;p31"/>
          <p:cNvSpPr txBox="1">
            <a:spLocks noGrp="1"/>
          </p:cNvSpPr>
          <p:nvPr>
            <p:ph type="title"/>
          </p:nvPr>
        </p:nvSpPr>
        <p:spPr>
          <a:xfrm>
            <a:off x="2567450" y="3246946"/>
            <a:ext cx="4170300" cy="61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</a:t>
            </a:r>
            <a:endParaRPr/>
          </a:p>
        </p:txBody>
      </p:sp>
      <p:sp>
        <p:nvSpPr>
          <p:cNvPr id="351" name="Google Shape;351;p31"/>
          <p:cNvSpPr/>
          <p:nvPr/>
        </p:nvSpPr>
        <p:spPr>
          <a:xfrm>
            <a:off x="2661150" y="3023313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1"/>
          <p:cNvSpPr/>
          <p:nvPr/>
        </p:nvSpPr>
        <p:spPr>
          <a:xfrm>
            <a:off x="2661150" y="3023353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3206407" y="2963780"/>
            <a:ext cx="146045" cy="146102"/>
            <a:chOff x="3206407" y="2963780"/>
            <a:chExt cx="146045" cy="146102"/>
          </a:xfrm>
        </p:grpSpPr>
        <p:sp>
          <p:nvSpPr>
            <p:cNvPr id="354" name="Google Shape;354;p31"/>
            <p:cNvSpPr/>
            <p:nvPr/>
          </p:nvSpPr>
          <p:spPr>
            <a:xfrm>
              <a:off x="3206407" y="29637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250815" y="3008245"/>
              <a:ext cx="57227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4776350" y="1728120"/>
            <a:ext cx="1314377" cy="482094"/>
            <a:chOff x="4776350" y="1692025"/>
            <a:chExt cx="1314377" cy="482094"/>
          </a:xfrm>
        </p:grpSpPr>
        <p:sp>
          <p:nvSpPr>
            <p:cNvPr id="357" name="Google Shape;357;p31"/>
            <p:cNvSpPr/>
            <p:nvPr/>
          </p:nvSpPr>
          <p:spPr>
            <a:xfrm>
              <a:off x="5195459" y="1692025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5377513" y="1860017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5458629" y="1860017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829434" y="1802383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5931622" y="1905151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5980506" y="1905151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776350" y="1802383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885904" y="1905151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878493" y="1905151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3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367" name="Google Shape;367;p3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0" name="Google Shape;370;p3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371" name="Google Shape;371;p3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3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374" name="Google Shape;374;p3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3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378" name="Google Shape;378;p3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6" name="Google Shape;386;p3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7" name="Google Shape;387;p3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388" name="Google Shape;388;p3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389" name="Google Shape;389;p3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91" name="Google Shape;391;p31"/>
          <p:cNvGrpSpPr/>
          <p:nvPr/>
        </p:nvGrpSpPr>
        <p:grpSpPr>
          <a:xfrm>
            <a:off x="2465285" y="552003"/>
            <a:ext cx="599322" cy="250348"/>
            <a:chOff x="2465285" y="552003"/>
            <a:chExt cx="599322" cy="250348"/>
          </a:xfrm>
        </p:grpSpPr>
        <p:sp>
          <p:nvSpPr>
            <p:cNvPr id="392" name="Google Shape;392;p3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394" name="Google Shape;394;p3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65E70BBF-2484-ACFE-6BE9-20A51C09C7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err="1"/>
              <a:t>Requisitos</a:t>
            </a:r>
            <a:r>
              <a:rPr lang="en-GB"/>
              <a:t>, diagramas e SQL</a:t>
            </a:r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136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7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 - Entidades</a:t>
            </a:r>
            <a:endParaRPr/>
          </a:p>
        </p:txBody>
      </p:sp>
      <p:sp>
        <p:nvSpPr>
          <p:cNvPr id="709" name="Google Shape;709;p37"/>
          <p:cNvSpPr txBox="1">
            <a:spLocks noGrp="1"/>
          </p:cNvSpPr>
          <p:nvPr>
            <p:ph type="subTitle" idx="1"/>
          </p:nvPr>
        </p:nvSpPr>
        <p:spPr>
          <a:xfrm>
            <a:off x="6027300" y="17096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Lista de músicas personalizada</a:t>
            </a:r>
            <a:endParaRPr sz="1400"/>
          </a:p>
        </p:txBody>
      </p:sp>
      <p:sp>
        <p:nvSpPr>
          <p:cNvPr id="710" name="Google Shape;710;p37"/>
          <p:cNvSpPr txBox="1">
            <a:spLocks noGrp="1"/>
          </p:cNvSpPr>
          <p:nvPr>
            <p:ph type="subTitle" idx="3"/>
          </p:nvPr>
        </p:nvSpPr>
        <p:spPr>
          <a:xfrm>
            <a:off x="6027300" y="274037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Lista de músicas/artistas mais populares</a:t>
            </a:r>
            <a:endParaRPr sz="1400"/>
          </a:p>
        </p:txBody>
      </p:sp>
      <p:sp>
        <p:nvSpPr>
          <p:cNvPr id="711" name="Google Shape;711;p37"/>
          <p:cNvSpPr txBox="1">
            <a:spLocks noGrp="1"/>
          </p:cNvSpPr>
          <p:nvPr>
            <p:ph type="subTitle" idx="2"/>
          </p:nvPr>
        </p:nvSpPr>
        <p:spPr>
          <a:xfrm>
            <a:off x="6027300" y="135582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Playlist</a:t>
            </a:r>
            <a:endParaRPr/>
          </a:p>
        </p:txBody>
      </p:sp>
      <p:sp>
        <p:nvSpPr>
          <p:cNvPr id="712" name="Google Shape;712;p37"/>
          <p:cNvSpPr txBox="1">
            <a:spLocks noGrp="1"/>
          </p:cNvSpPr>
          <p:nvPr>
            <p:ph type="subTitle" idx="4"/>
          </p:nvPr>
        </p:nvSpPr>
        <p:spPr>
          <a:xfrm>
            <a:off x="6027300" y="238657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Leaderboard</a:t>
            </a:r>
            <a:endParaRPr/>
          </a:p>
        </p:txBody>
      </p:sp>
      <p:sp>
        <p:nvSpPr>
          <p:cNvPr id="713" name="Google Shape;713;p37"/>
          <p:cNvSpPr txBox="1">
            <a:spLocks noGrp="1"/>
          </p:cNvSpPr>
          <p:nvPr>
            <p:ph type="subTitle" idx="5"/>
          </p:nvPr>
        </p:nvSpPr>
        <p:spPr>
          <a:xfrm>
            <a:off x="6027300" y="37711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Pode ouvir músicas e criar playlists</a:t>
            </a:r>
            <a:endParaRPr sz="1400"/>
          </a:p>
        </p:txBody>
      </p:sp>
      <p:sp>
        <p:nvSpPr>
          <p:cNvPr id="714" name="Google Shape;714;p37"/>
          <p:cNvSpPr txBox="1">
            <a:spLocks noGrp="1"/>
          </p:cNvSpPr>
          <p:nvPr>
            <p:ph type="subTitle" idx="6"/>
          </p:nvPr>
        </p:nvSpPr>
        <p:spPr>
          <a:xfrm>
            <a:off x="6027300" y="341732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Utilizador</a:t>
            </a:r>
            <a:endParaRPr/>
          </a:p>
        </p:txBody>
      </p:sp>
      <p:sp>
        <p:nvSpPr>
          <p:cNvPr id="715" name="Google Shape;715;p37"/>
          <p:cNvSpPr txBox="1">
            <a:spLocks noGrp="1"/>
          </p:cNvSpPr>
          <p:nvPr>
            <p:ph type="subTitle" idx="7"/>
          </p:nvPr>
        </p:nvSpPr>
        <p:spPr>
          <a:xfrm>
            <a:off x="2419150" y="17096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Pode ser um single ou pertencer a um álbum</a:t>
            </a:r>
            <a:endParaRPr sz="1400"/>
          </a:p>
        </p:txBody>
      </p:sp>
      <p:sp>
        <p:nvSpPr>
          <p:cNvPr id="716" name="Google Shape;716;p37"/>
          <p:cNvSpPr txBox="1">
            <a:spLocks noGrp="1"/>
          </p:cNvSpPr>
          <p:nvPr>
            <p:ph type="subTitle" idx="8"/>
          </p:nvPr>
        </p:nvSpPr>
        <p:spPr>
          <a:xfrm>
            <a:off x="2419150" y="135582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Música</a:t>
            </a:r>
            <a:endParaRPr/>
          </a:p>
        </p:txBody>
      </p:sp>
      <p:sp>
        <p:nvSpPr>
          <p:cNvPr id="717" name="Google Shape;717;p37"/>
          <p:cNvSpPr txBox="1">
            <a:spLocks noGrp="1"/>
          </p:cNvSpPr>
          <p:nvPr>
            <p:ph type="subTitle" idx="9"/>
          </p:nvPr>
        </p:nvSpPr>
        <p:spPr>
          <a:xfrm>
            <a:off x="2419150" y="2740375"/>
            <a:ext cx="2448542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Lista de músicas lançadas pelo mesmo artista</a:t>
            </a:r>
            <a:endParaRPr sz="1200"/>
          </a:p>
        </p:txBody>
      </p:sp>
      <p:sp>
        <p:nvSpPr>
          <p:cNvPr id="718" name="Google Shape;718;p37"/>
          <p:cNvSpPr txBox="1">
            <a:spLocks noGrp="1"/>
          </p:cNvSpPr>
          <p:nvPr>
            <p:ph type="subTitle" idx="13"/>
          </p:nvPr>
        </p:nvSpPr>
        <p:spPr>
          <a:xfrm>
            <a:off x="2419150" y="238657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Álbum</a:t>
            </a:r>
            <a:endParaRPr/>
          </a:p>
        </p:txBody>
      </p:sp>
      <p:sp>
        <p:nvSpPr>
          <p:cNvPr id="719" name="Google Shape;719;p37"/>
          <p:cNvSpPr txBox="1">
            <a:spLocks noGrp="1"/>
          </p:cNvSpPr>
          <p:nvPr>
            <p:ph type="subTitle" idx="14"/>
          </p:nvPr>
        </p:nvSpPr>
        <p:spPr>
          <a:xfrm>
            <a:off x="2419150" y="3771125"/>
            <a:ext cx="2396700" cy="505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Pode adicionar músicas e álbuns à plataforma</a:t>
            </a:r>
            <a:endParaRPr sz="1400"/>
          </a:p>
        </p:txBody>
      </p:sp>
      <p:sp>
        <p:nvSpPr>
          <p:cNvPr id="720" name="Google Shape;720;p37"/>
          <p:cNvSpPr txBox="1">
            <a:spLocks noGrp="1"/>
          </p:cNvSpPr>
          <p:nvPr>
            <p:ph type="subTitle" idx="15"/>
          </p:nvPr>
        </p:nvSpPr>
        <p:spPr>
          <a:xfrm>
            <a:off x="2419150" y="3417322"/>
            <a:ext cx="2396700" cy="30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Artista</a:t>
            </a:r>
            <a:endParaRPr/>
          </a:p>
        </p:txBody>
      </p:sp>
      <p:grpSp>
        <p:nvGrpSpPr>
          <p:cNvPr id="721" name="Google Shape;721;p37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722" name="Google Shape;722;p37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727" name="Google Shape;727;p37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7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729" name="Google Shape;729;p37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730" name="Google Shape;730;p37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7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7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733" name="Google Shape;733;p37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7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7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6" name="Google Shape;736;p37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737" name="Google Shape;737;p37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7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7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7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7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7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7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7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745" name="Google Shape;745;p37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37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47" name="Google Shape;747;p37"/>
          <p:cNvSpPr/>
          <p:nvPr/>
        </p:nvSpPr>
        <p:spPr>
          <a:xfrm>
            <a:off x="1515500" y="1370949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" name="Google Shape;748;p37"/>
          <p:cNvSpPr/>
          <p:nvPr/>
        </p:nvSpPr>
        <p:spPr>
          <a:xfrm>
            <a:off x="1515500" y="2386574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37"/>
          <p:cNvSpPr/>
          <p:nvPr/>
        </p:nvSpPr>
        <p:spPr>
          <a:xfrm>
            <a:off x="1515500" y="3402199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7"/>
          <p:cNvSpPr/>
          <p:nvPr/>
        </p:nvSpPr>
        <p:spPr>
          <a:xfrm>
            <a:off x="5135700" y="1370949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7"/>
          <p:cNvSpPr/>
          <p:nvPr/>
        </p:nvSpPr>
        <p:spPr>
          <a:xfrm>
            <a:off x="5135700" y="2386574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37"/>
          <p:cNvSpPr/>
          <p:nvPr/>
        </p:nvSpPr>
        <p:spPr>
          <a:xfrm>
            <a:off x="5135700" y="3402199"/>
            <a:ext cx="844200" cy="844200"/>
          </a:xfrm>
          <a:prstGeom prst="rect">
            <a:avLst/>
          </a:prstGeom>
          <a:gradFill>
            <a:gsLst>
              <a:gs pos="0">
                <a:schemeClr val="dk2"/>
              </a:gs>
              <a:gs pos="2000">
                <a:schemeClr val="dk2"/>
              </a:gs>
              <a:gs pos="50000">
                <a:schemeClr val="dk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" name="Google Shape;753;p37"/>
          <p:cNvGrpSpPr/>
          <p:nvPr/>
        </p:nvGrpSpPr>
        <p:grpSpPr>
          <a:xfrm>
            <a:off x="1721337" y="2583169"/>
            <a:ext cx="432528" cy="451029"/>
            <a:chOff x="1787999" y="2686382"/>
            <a:chExt cx="432528" cy="451029"/>
          </a:xfrm>
        </p:grpSpPr>
        <p:sp>
          <p:nvSpPr>
            <p:cNvPr id="754" name="Google Shape;754;p37"/>
            <p:cNvSpPr/>
            <p:nvPr/>
          </p:nvSpPr>
          <p:spPr>
            <a:xfrm>
              <a:off x="1787999" y="2686382"/>
              <a:ext cx="432528" cy="451029"/>
            </a:xfrm>
            <a:custGeom>
              <a:avLst/>
              <a:gdLst/>
              <a:ahLst/>
              <a:cxnLst/>
              <a:rect l="l" t="t" r="r" b="b"/>
              <a:pathLst>
                <a:path w="9071" h="9459" extrusionOk="0">
                  <a:moveTo>
                    <a:pt x="3205" y="361"/>
                  </a:moveTo>
                  <a:lnTo>
                    <a:pt x="3205" y="389"/>
                  </a:lnTo>
                  <a:lnTo>
                    <a:pt x="3205" y="611"/>
                  </a:lnTo>
                  <a:cubicBezTo>
                    <a:pt x="3205" y="667"/>
                    <a:pt x="3163" y="708"/>
                    <a:pt x="3107" y="708"/>
                  </a:cubicBezTo>
                  <a:lnTo>
                    <a:pt x="1637" y="708"/>
                  </a:lnTo>
                  <a:cubicBezTo>
                    <a:pt x="1582" y="708"/>
                    <a:pt x="1541" y="667"/>
                    <a:pt x="1541" y="611"/>
                  </a:cubicBezTo>
                  <a:lnTo>
                    <a:pt x="1541" y="389"/>
                  </a:lnTo>
                  <a:lnTo>
                    <a:pt x="1541" y="361"/>
                  </a:lnTo>
                  <a:close/>
                  <a:moveTo>
                    <a:pt x="3981" y="361"/>
                  </a:moveTo>
                  <a:cubicBezTo>
                    <a:pt x="4189" y="361"/>
                    <a:pt x="4370" y="541"/>
                    <a:pt x="4370" y="763"/>
                  </a:cubicBezTo>
                  <a:lnTo>
                    <a:pt x="4370" y="4452"/>
                  </a:lnTo>
                  <a:lnTo>
                    <a:pt x="3759" y="4452"/>
                  </a:lnTo>
                  <a:cubicBezTo>
                    <a:pt x="3634" y="4452"/>
                    <a:pt x="3537" y="4577"/>
                    <a:pt x="3579" y="4688"/>
                  </a:cubicBezTo>
                  <a:lnTo>
                    <a:pt x="3815" y="5520"/>
                  </a:lnTo>
                  <a:cubicBezTo>
                    <a:pt x="3648" y="5894"/>
                    <a:pt x="3551" y="6297"/>
                    <a:pt x="3551" y="6713"/>
                  </a:cubicBezTo>
                  <a:cubicBezTo>
                    <a:pt x="3551" y="7004"/>
                    <a:pt x="3606" y="7295"/>
                    <a:pt x="3689" y="7586"/>
                  </a:cubicBezTo>
                  <a:lnTo>
                    <a:pt x="764" y="7586"/>
                  </a:lnTo>
                  <a:cubicBezTo>
                    <a:pt x="555" y="7586"/>
                    <a:pt x="376" y="7406"/>
                    <a:pt x="376" y="7185"/>
                  </a:cubicBezTo>
                  <a:lnTo>
                    <a:pt x="376" y="763"/>
                  </a:lnTo>
                  <a:cubicBezTo>
                    <a:pt x="376" y="541"/>
                    <a:pt x="555" y="361"/>
                    <a:pt x="764" y="361"/>
                  </a:cubicBezTo>
                  <a:lnTo>
                    <a:pt x="1152" y="361"/>
                  </a:lnTo>
                  <a:cubicBezTo>
                    <a:pt x="1166" y="361"/>
                    <a:pt x="1166" y="375"/>
                    <a:pt x="1166" y="389"/>
                  </a:cubicBezTo>
                  <a:lnTo>
                    <a:pt x="1166" y="611"/>
                  </a:lnTo>
                  <a:cubicBezTo>
                    <a:pt x="1166" y="874"/>
                    <a:pt x="1374" y="1083"/>
                    <a:pt x="1637" y="1083"/>
                  </a:cubicBezTo>
                  <a:lnTo>
                    <a:pt x="3107" y="1083"/>
                  </a:lnTo>
                  <a:cubicBezTo>
                    <a:pt x="3371" y="1083"/>
                    <a:pt x="3579" y="874"/>
                    <a:pt x="3579" y="611"/>
                  </a:cubicBezTo>
                  <a:lnTo>
                    <a:pt x="3579" y="389"/>
                  </a:lnTo>
                  <a:cubicBezTo>
                    <a:pt x="3579" y="375"/>
                    <a:pt x="3593" y="361"/>
                    <a:pt x="3593" y="361"/>
                  </a:cubicBezTo>
                  <a:close/>
                  <a:moveTo>
                    <a:pt x="764" y="1"/>
                  </a:moveTo>
                  <a:cubicBezTo>
                    <a:pt x="348" y="1"/>
                    <a:pt x="1" y="334"/>
                    <a:pt x="1" y="763"/>
                  </a:cubicBezTo>
                  <a:lnTo>
                    <a:pt x="1" y="7185"/>
                  </a:lnTo>
                  <a:cubicBezTo>
                    <a:pt x="1" y="7614"/>
                    <a:pt x="348" y="7947"/>
                    <a:pt x="764" y="7947"/>
                  </a:cubicBezTo>
                  <a:lnTo>
                    <a:pt x="3856" y="7947"/>
                  </a:lnTo>
                  <a:cubicBezTo>
                    <a:pt x="4314" y="8849"/>
                    <a:pt x="5243" y="9459"/>
                    <a:pt x="6311" y="9459"/>
                  </a:cubicBezTo>
                  <a:cubicBezTo>
                    <a:pt x="7837" y="9459"/>
                    <a:pt x="9070" y="8224"/>
                    <a:pt x="9070" y="6713"/>
                  </a:cubicBezTo>
                  <a:cubicBezTo>
                    <a:pt x="9070" y="5506"/>
                    <a:pt x="8308" y="4452"/>
                    <a:pt x="7171" y="4091"/>
                  </a:cubicBezTo>
                  <a:cubicBezTo>
                    <a:pt x="7149" y="4082"/>
                    <a:pt x="7127" y="4078"/>
                    <a:pt x="7105" y="4078"/>
                  </a:cubicBezTo>
                  <a:cubicBezTo>
                    <a:pt x="7033" y="4078"/>
                    <a:pt x="6970" y="4128"/>
                    <a:pt x="6949" y="4202"/>
                  </a:cubicBezTo>
                  <a:cubicBezTo>
                    <a:pt x="6907" y="4300"/>
                    <a:pt x="6962" y="4411"/>
                    <a:pt x="7060" y="4439"/>
                  </a:cubicBezTo>
                  <a:cubicBezTo>
                    <a:pt x="8044" y="4757"/>
                    <a:pt x="8696" y="5672"/>
                    <a:pt x="8696" y="6713"/>
                  </a:cubicBezTo>
                  <a:cubicBezTo>
                    <a:pt x="8696" y="8017"/>
                    <a:pt x="7628" y="9098"/>
                    <a:pt x="6311" y="9098"/>
                  </a:cubicBezTo>
                  <a:cubicBezTo>
                    <a:pt x="5007" y="9098"/>
                    <a:pt x="3926" y="8002"/>
                    <a:pt x="3926" y="6713"/>
                  </a:cubicBezTo>
                  <a:cubicBezTo>
                    <a:pt x="3926" y="6325"/>
                    <a:pt x="4009" y="5964"/>
                    <a:pt x="4189" y="5631"/>
                  </a:cubicBezTo>
                  <a:cubicBezTo>
                    <a:pt x="4203" y="5589"/>
                    <a:pt x="4203" y="5534"/>
                    <a:pt x="4189" y="5493"/>
                  </a:cubicBezTo>
                  <a:lnTo>
                    <a:pt x="3995" y="4827"/>
                  </a:lnTo>
                  <a:lnTo>
                    <a:pt x="4771" y="4827"/>
                  </a:lnTo>
                  <a:cubicBezTo>
                    <a:pt x="4813" y="4827"/>
                    <a:pt x="4854" y="4813"/>
                    <a:pt x="4882" y="4785"/>
                  </a:cubicBezTo>
                  <a:cubicBezTo>
                    <a:pt x="5091" y="4633"/>
                    <a:pt x="5326" y="4522"/>
                    <a:pt x="5562" y="4439"/>
                  </a:cubicBezTo>
                  <a:cubicBezTo>
                    <a:pt x="5659" y="4411"/>
                    <a:pt x="5714" y="4300"/>
                    <a:pt x="5686" y="4202"/>
                  </a:cubicBezTo>
                  <a:cubicBezTo>
                    <a:pt x="5664" y="4123"/>
                    <a:pt x="5584" y="4071"/>
                    <a:pt x="5503" y="4071"/>
                  </a:cubicBezTo>
                  <a:cubicBezTo>
                    <a:pt x="5485" y="4071"/>
                    <a:pt x="5468" y="4073"/>
                    <a:pt x="5451" y="4078"/>
                  </a:cubicBezTo>
                  <a:cubicBezTo>
                    <a:pt x="5202" y="4175"/>
                    <a:pt x="4952" y="4286"/>
                    <a:pt x="4743" y="4439"/>
                  </a:cubicBezTo>
                  <a:lnTo>
                    <a:pt x="4743" y="763"/>
                  </a:lnTo>
                  <a:cubicBezTo>
                    <a:pt x="4743" y="334"/>
                    <a:pt x="4397" y="1"/>
                    <a:pt x="39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7"/>
            <p:cNvSpPr/>
            <p:nvPr/>
          </p:nvSpPr>
          <p:spPr>
            <a:xfrm>
              <a:off x="1865390" y="3011727"/>
              <a:ext cx="66183" cy="17881"/>
            </a:xfrm>
            <a:custGeom>
              <a:avLst/>
              <a:gdLst/>
              <a:ahLst/>
              <a:cxnLst/>
              <a:rect l="l" t="t" r="r" b="b"/>
              <a:pathLst>
                <a:path w="1388" h="375" extrusionOk="0">
                  <a:moveTo>
                    <a:pt x="195" y="1"/>
                  </a:moveTo>
                  <a:cubicBezTo>
                    <a:pt x="84" y="1"/>
                    <a:pt x="1" y="84"/>
                    <a:pt x="1" y="195"/>
                  </a:cubicBezTo>
                  <a:cubicBezTo>
                    <a:pt x="1" y="292"/>
                    <a:pt x="84" y="375"/>
                    <a:pt x="195" y="375"/>
                  </a:cubicBezTo>
                  <a:lnTo>
                    <a:pt x="1193" y="375"/>
                  </a:lnTo>
                  <a:cubicBezTo>
                    <a:pt x="1304" y="375"/>
                    <a:pt x="1388" y="292"/>
                    <a:pt x="1388" y="195"/>
                  </a:cubicBezTo>
                  <a:cubicBezTo>
                    <a:pt x="1388" y="84"/>
                    <a:pt x="1304" y="1"/>
                    <a:pt x="1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7"/>
            <p:cNvSpPr/>
            <p:nvPr/>
          </p:nvSpPr>
          <p:spPr>
            <a:xfrm>
              <a:off x="2021458" y="2918982"/>
              <a:ext cx="136896" cy="160261"/>
            </a:xfrm>
            <a:custGeom>
              <a:avLst/>
              <a:gdLst/>
              <a:ahLst/>
              <a:cxnLst/>
              <a:rect l="l" t="t" r="r" b="b"/>
              <a:pathLst>
                <a:path w="2871" h="3361" extrusionOk="0">
                  <a:moveTo>
                    <a:pt x="1055" y="2251"/>
                  </a:moveTo>
                  <a:cubicBezTo>
                    <a:pt x="1262" y="2251"/>
                    <a:pt x="1415" y="2403"/>
                    <a:pt x="1415" y="2612"/>
                  </a:cubicBezTo>
                  <a:lnTo>
                    <a:pt x="1415" y="2625"/>
                  </a:lnTo>
                  <a:cubicBezTo>
                    <a:pt x="1415" y="2819"/>
                    <a:pt x="1262" y="2986"/>
                    <a:pt x="1055" y="2986"/>
                  </a:cubicBezTo>
                  <a:lnTo>
                    <a:pt x="735" y="2986"/>
                  </a:lnTo>
                  <a:cubicBezTo>
                    <a:pt x="528" y="2986"/>
                    <a:pt x="374" y="2819"/>
                    <a:pt x="374" y="2625"/>
                  </a:cubicBezTo>
                  <a:lnTo>
                    <a:pt x="374" y="2612"/>
                  </a:lnTo>
                  <a:cubicBezTo>
                    <a:pt x="374" y="2403"/>
                    <a:pt x="528" y="2251"/>
                    <a:pt x="735" y="2251"/>
                  </a:cubicBezTo>
                  <a:close/>
                  <a:moveTo>
                    <a:pt x="1604" y="1"/>
                  </a:moveTo>
                  <a:cubicBezTo>
                    <a:pt x="1591" y="1"/>
                    <a:pt x="1579" y="2"/>
                    <a:pt x="1567" y="4"/>
                  </a:cubicBezTo>
                  <a:cubicBezTo>
                    <a:pt x="1471" y="32"/>
                    <a:pt x="1415" y="101"/>
                    <a:pt x="1415" y="199"/>
                  </a:cubicBezTo>
                  <a:lnTo>
                    <a:pt x="1415" y="1974"/>
                  </a:lnTo>
                  <a:cubicBezTo>
                    <a:pt x="1317" y="1904"/>
                    <a:pt x="1193" y="1876"/>
                    <a:pt x="1055" y="1876"/>
                  </a:cubicBezTo>
                  <a:lnTo>
                    <a:pt x="735" y="1876"/>
                  </a:lnTo>
                  <a:cubicBezTo>
                    <a:pt x="333" y="1876"/>
                    <a:pt x="1" y="2209"/>
                    <a:pt x="1" y="2612"/>
                  </a:cubicBezTo>
                  <a:lnTo>
                    <a:pt x="1" y="2625"/>
                  </a:lnTo>
                  <a:cubicBezTo>
                    <a:pt x="1" y="3028"/>
                    <a:pt x="333" y="3361"/>
                    <a:pt x="735" y="3361"/>
                  </a:cubicBezTo>
                  <a:lnTo>
                    <a:pt x="1055" y="3361"/>
                  </a:lnTo>
                  <a:cubicBezTo>
                    <a:pt x="1456" y="3361"/>
                    <a:pt x="1789" y="3028"/>
                    <a:pt x="1789" y="2625"/>
                  </a:cubicBezTo>
                  <a:lnTo>
                    <a:pt x="1789" y="2612"/>
                  </a:lnTo>
                  <a:lnTo>
                    <a:pt x="1789" y="615"/>
                  </a:lnTo>
                  <a:cubicBezTo>
                    <a:pt x="1872" y="670"/>
                    <a:pt x="1983" y="726"/>
                    <a:pt x="2108" y="767"/>
                  </a:cubicBezTo>
                  <a:cubicBezTo>
                    <a:pt x="2399" y="850"/>
                    <a:pt x="2469" y="1058"/>
                    <a:pt x="2469" y="1072"/>
                  </a:cubicBezTo>
                  <a:lnTo>
                    <a:pt x="2482" y="1099"/>
                  </a:lnTo>
                  <a:cubicBezTo>
                    <a:pt x="2519" y="1185"/>
                    <a:pt x="2598" y="1227"/>
                    <a:pt x="2683" y="1227"/>
                  </a:cubicBezTo>
                  <a:cubicBezTo>
                    <a:pt x="2695" y="1227"/>
                    <a:pt x="2707" y="1226"/>
                    <a:pt x="2719" y="1225"/>
                  </a:cubicBezTo>
                  <a:cubicBezTo>
                    <a:pt x="2815" y="1183"/>
                    <a:pt x="2871" y="1086"/>
                    <a:pt x="2830" y="989"/>
                  </a:cubicBezTo>
                  <a:lnTo>
                    <a:pt x="2830" y="961"/>
                  </a:lnTo>
                  <a:cubicBezTo>
                    <a:pt x="2787" y="822"/>
                    <a:pt x="2608" y="531"/>
                    <a:pt x="2219" y="406"/>
                  </a:cubicBezTo>
                  <a:cubicBezTo>
                    <a:pt x="1914" y="310"/>
                    <a:pt x="1776" y="115"/>
                    <a:pt x="1761" y="88"/>
                  </a:cubicBezTo>
                  <a:cubicBezTo>
                    <a:pt x="1727" y="30"/>
                    <a:pt x="1664" y="1"/>
                    <a:pt x="16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7"/>
            <p:cNvSpPr/>
            <p:nvPr/>
          </p:nvSpPr>
          <p:spPr>
            <a:xfrm>
              <a:off x="1821759" y="2757144"/>
              <a:ext cx="54263" cy="54930"/>
            </a:xfrm>
            <a:custGeom>
              <a:avLst/>
              <a:gdLst/>
              <a:ahLst/>
              <a:cxnLst/>
              <a:rect l="l" t="t" r="r" b="b"/>
              <a:pathLst>
                <a:path w="1138" h="1152" extrusionOk="0">
                  <a:moveTo>
                    <a:pt x="777" y="375"/>
                  </a:moveTo>
                  <a:lnTo>
                    <a:pt x="777" y="777"/>
                  </a:lnTo>
                  <a:lnTo>
                    <a:pt x="361" y="777"/>
                  </a:lnTo>
                  <a:lnTo>
                    <a:pt x="361" y="375"/>
                  </a:lnTo>
                  <a:close/>
                  <a:moveTo>
                    <a:pt x="361" y="0"/>
                  </a:moveTo>
                  <a:cubicBezTo>
                    <a:pt x="152" y="0"/>
                    <a:pt x="0" y="167"/>
                    <a:pt x="0" y="361"/>
                  </a:cubicBezTo>
                  <a:lnTo>
                    <a:pt x="0" y="777"/>
                  </a:lnTo>
                  <a:cubicBezTo>
                    <a:pt x="0" y="985"/>
                    <a:pt x="152" y="1152"/>
                    <a:pt x="361" y="1152"/>
                  </a:cubicBezTo>
                  <a:lnTo>
                    <a:pt x="777" y="1152"/>
                  </a:lnTo>
                  <a:cubicBezTo>
                    <a:pt x="971" y="1152"/>
                    <a:pt x="1138" y="985"/>
                    <a:pt x="1138" y="777"/>
                  </a:cubicBezTo>
                  <a:lnTo>
                    <a:pt x="1138" y="361"/>
                  </a:lnTo>
                  <a:cubicBezTo>
                    <a:pt x="1138" y="167"/>
                    <a:pt x="971" y="0"/>
                    <a:pt x="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7"/>
            <p:cNvSpPr/>
            <p:nvPr/>
          </p:nvSpPr>
          <p:spPr>
            <a:xfrm>
              <a:off x="1821759" y="2825904"/>
              <a:ext cx="54263" cy="54978"/>
            </a:xfrm>
            <a:custGeom>
              <a:avLst/>
              <a:gdLst/>
              <a:ahLst/>
              <a:cxnLst/>
              <a:rect l="l" t="t" r="r" b="b"/>
              <a:pathLst>
                <a:path w="1138" h="1153" extrusionOk="0">
                  <a:moveTo>
                    <a:pt x="777" y="376"/>
                  </a:moveTo>
                  <a:lnTo>
                    <a:pt x="777" y="777"/>
                  </a:lnTo>
                  <a:lnTo>
                    <a:pt x="361" y="777"/>
                  </a:lnTo>
                  <a:lnTo>
                    <a:pt x="361" y="376"/>
                  </a:lnTo>
                  <a:close/>
                  <a:moveTo>
                    <a:pt x="361" y="1"/>
                  </a:moveTo>
                  <a:cubicBezTo>
                    <a:pt x="152" y="1"/>
                    <a:pt x="0" y="167"/>
                    <a:pt x="0" y="376"/>
                  </a:cubicBezTo>
                  <a:lnTo>
                    <a:pt x="0" y="792"/>
                  </a:lnTo>
                  <a:cubicBezTo>
                    <a:pt x="0" y="986"/>
                    <a:pt x="152" y="1152"/>
                    <a:pt x="361" y="1152"/>
                  </a:cubicBezTo>
                  <a:lnTo>
                    <a:pt x="777" y="1152"/>
                  </a:lnTo>
                  <a:cubicBezTo>
                    <a:pt x="971" y="1152"/>
                    <a:pt x="1138" y="986"/>
                    <a:pt x="1138" y="792"/>
                  </a:cubicBezTo>
                  <a:lnTo>
                    <a:pt x="1138" y="376"/>
                  </a:lnTo>
                  <a:cubicBezTo>
                    <a:pt x="1138" y="167"/>
                    <a:pt x="971" y="1"/>
                    <a:pt x="7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7"/>
            <p:cNvSpPr/>
            <p:nvPr/>
          </p:nvSpPr>
          <p:spPr>
            <a:xfrm>
              <a:off x="1821759" y="2894664"/>
              <a:ext cx="54263" cy="54263"/>
            </a:xfrm>
            <a:custGeom>
              <a:avLst/>
              <a:gdLst/>
              <a:ahLst/>
              <a:cxnLst/>
              <a:rect l="l" t="t" r="r" b="b"/>
              <a:pathLst>
                <a:path w="1138" h="1138" extrusionOk="0">
                  <a:moveTo>
                    <a:pt x="777" y="376"/>
                  </a:moveTo>
                  <a:lnTo>
                    <a:pt x="777" y="777"/>
                  </a:lnTo>
                  <a:lnTo>
                    <a:pt x="361" y="777"/>
                  </a:lnTo>
                  <a:lnTo>
                    <a:pt x="361" y="376"/>
                  </a:lnTo>
                  <a:close/>
                  <a:moveTo>
                    <a:pt x="361" y="1"/>
                  </a:moveTo>
                  <a:cubicBezTo>
                    <a:pt x="152" y="1"/>
                    <a:pt x="0" y="167"/>
                    <a:pt x="0" y="361"/>
                  </a:cubicBezTo>
                  <a:lnTo>
                    <a:pt x="0" y="777"/>
                  </a:lnTo>
                  <a:cubicBezTo>
                    <a:pt x="0" y="986"/>
                    <a:pt x="152" y="1138"/>
                    <a:pt x="361" y="1138"/>
                  </a:cubicBezTo>
                  <a:lnTo>
                    <a:pt x="777" y="1138"/>
                  </a:lnTo>
                  <a:cubicBezTo>
                    <a:pt x="971" y="1138"/>
                    <a:pt x="1138" y="986"/>
                    <a:pt x="1138" y="777"/>
                  </a:cubicBezTo>
                  <a:lnTo>
                    <a:pt x="1138" y="361"/>
                  </a:lnTo>
                  <a:cubicBezTo>
                    <a:pt x="1138" y="167"/>
                    <a:pt x="971" y="1"/>
                    <a:pt x="7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7"/>
            <p:cNvSpPr/>
            <p:nvPr/>
          </p:nvSpPr>
          <p:spPr>
            <a:xfrm>
              <a:off x="1890519" y="2894664"/>
              <a:ext cx="54930" cy="54263"/>
            </a:xfrm>
            <a:custGeom>
              <a:avLst/>
              <a:gdLst/>
              <a:ahLst/>
              <a:cxnLst/>
              <a:rect l="l" t="t" r="r" b="b"/>
              <a:pathLst>
                <a:path w="1152" h="1138" extrusionOk="0">
                  <a:moveTo>
                    <a:pt x="777" y="376"/>
                  </a:moveTo>
                  <a:lnTo>
                    <a:pt x="777" y="777"/>
                  </a:lnTo>
                  <a:lnTo>
                    <a:pt x="375" y="777"/>
                  </a:lnTo>
                  <a:lnTo>
                    <a:pt x="375" y="376"/>
                  </a:lnTo>
                  <a:close/>
                  <a:moveTo>
                    <a:pt x="375" y="1"/>
                  </a:moveTo>
                  <a:cubicBezTo>
                    <a:pt x="167" y="1"/>
                    <a:pt x="1" y="167"/>
                    <a:pt x="1" y="361"/>
                  </a:cubicBezTo>
                  <a:lnTo>
                    <a:pt x="1" y="777"/>
                  </a:lnTo>
                  <a:cubicBezTo>
                    <a:pt x="1" y="986"/>
                    <a:pt x="167" y="1138"/>
                    <a:pt x="375" y="1138"/>
                  </a:cubicBezTo>
                  <a:lnTo>
                    <a:pt x="791" y="1138"/>
                  </a:lnTo>
                  <a:cubicBezTo>
                    <a:pt x="985" y="1138"/>
                    <a:pt x="1151" y="986"/>
                    <a:pt x="1151" y="777"/>
                  </a:cubicBezTo>
                  <a:lnTo>
                    <a:pt x="1151" y="361"/>
                  </a:lnTo>
                  <a:cubicBezTo>
                    <a:pt x="1151" y="167"/>
                    <a:pt x="985" y="1"/>
                    <a:pt x="7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7"/>
            <p:cNvSpPr/>
            <p:nvPr/>
          </p:nvSpPr>
          <p:spPr>
            <a:xfrm>
              <a:off x="1890519" y="2757144"/>
              <a:ext cx="89977" cy="123736"/>
            </a:xfrm>
            <a:custGeom>
              <a:avLst/>
              <a:gdLst/>
              <a:ahLst/>
              <a:cxnLst/>
              <a:rect l="l" t="t" r="r" b="b"/>
              <a:pathLst>
                <a:path w="1887" h="2595" extrusionOk="0">
                  <a:moveTo>
                    <a:pt x="1512" y="375"/>
                  </a:moveTo>
                  <a:lnTo>
                    <a:pt x="1512" y="2219"/>
                  </a:lnTo>
                  <a:lnTo>
                    <a:pt x="375" y="2219"/>
                  </a:lnTo>
                  <a:lnTo>
                    <a:pt x="375" y="375"/>
                  </a:lnTo>
                  <a:close/>
                  <a:moveTo>
                    <a:pt x="375" y="0"/>
                  </a:moveTo>
                  <a:cubicBezTo>
                    <a:pt x="167" y="0"/>
                    <a:pt x="1" y="167"/>
                    <a:pt x="1" y="361"/>
                  </a:cubicBezTo>
                  <a:lnTo>
                    <a:pt x="1" y="2234"/>
                  </a:lnTo>
                  <a:cubicBezTo>
                    <a:pt x="1" y="2428"/>
                    <a:pt x="167" y="2594"/>
                    <a:pt x="375" y="2594"/>
                  </a:cubicBezTo>
                  <a:lnTo>
                    <a:pt x="1512" y="2594"/>
                  </a:lnTo>
                  <a:cubicBezTo>
                    <a:pt x="1720" y="2594"/>
                    <a:pt x="1887" y="2428"/>
                    <a:pt x="1887" y="2234"/>
                  </a:cubicBezTo>
                  <a:lnTo>
                    <a:pt x="1887" y="361"/>
                  </a:lnTo>
                  <a:cubicBezTo>
                    <a:pt x="1887" y="167"/>
                    <a:pt x="1720" y="0"/>
                    <a:pt x="1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7"/>
            <p:cNvSpPr/>
            <p:nvPr/>
          </p:nvSpPr>
          <p:spPr>
            <a:xfrm>
              <a:off x="2078965" y="2874636"/>
              <a:ext cx="19884" cy="17499"/>
            </a:xfrm>
            <a:custGeom>
              <a:avLst/>
              <a:gdLst/>
              <a:ahLst/>
              <a:cxnLst/>
              <a:rect l="l" t="t" r="r" b="b"/>
              <a:pathLst>
                <a:path w="417" h="367" extrusionOk="0">
                  <a:moveTo>
                    <a:pt x="215" y="0"/>
                  </a:moveTo>
                  <a:cubicBezTo>
                    <a:pt x="179" y="0"/>
                    <a:pt x="143" y="11"/>
                    <a:pt x="111" y="32"/>
                  </a:cubicBezTo>
                  <a:cubicBezTo>
                    <a:pt x="28" y="88"/>
                    <a:pt x="1" y="199"/>
                    <a:pt x="56" y="282"/>
                  </a:cubicBezTo>
                  <a:cubicBezTo>
                    <a:pt x="92" y="336"/>
                    <a:pt x="157" y="366"/>
                    <a:pt x="221" y="366"/>
                  </a:cubicBezTo>
                  <a:cubicBezTo>
                    <a:pt x="256" y="366"/>
                    <a:pt x="291" y="357"/>
                    <a:pt x="320" y="338"/>
                  </a:cubicBezTo>
                  <a:cubicBezTo>
                    <a:pt x="403" y="282"/>
                    <a:pt x="417" y="171"/>
                    <a:pt x="361" y="88"/>
                  </a:cubicBezTo>
                  <a:cubicBezTo>
                    <a:pt x="327" y="28"/>
                    <a:pt x="272" y="0"/>
                    <a:pt x="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7"/>
          <p:cNvGrpSpPr/>
          <p:nvPr/>
        </p:nvGrpSpPr>
        <p:grpSpPr>
          <a:xfrm>
            <a:off x="1711730" y="3598782"/>
            <a:ext cx="451745" cy="451038"/>
            <a:chOff x="2512742" y="2686382"/>
            <a:chExt cx="451745" cy="451038"/>
          </a:xfrm>
        </p:grpSpPr>
        <p:sp>
          <p:nvSpPr>
            <p:cNvPr id="764" name="Google Shape;764;p37"/>
            <p:cNvSpPr/>
            <p:nvPr/>
          </p:nvSpPr>
          <p:spPr>
            <a:xfrm>
              <a:off x="2512742" y="2800345"/>
              <a:ext cx="101278" cy="116870"/>
            </a:xfrm>
            <a:custGeom>
              <a:avLst/>
              <a:gdLst/>
              <a:ahLst/>
              <a:cxnLst/>
              <a:rect l="l" t="t" r="r" b="b"/>
              <a:pathLst>
                <a:path w="2124" h="2451" extrusionOk="0">
                  <a:moveTo>
                    <a:pt x="792" y="1674"/>
                  </a:moveTo>
                  <a:cubicBezTo>
                    <a:pt x="903" y="1674"/>
                    <a:pt x="999" y="1771"/>
                    <a:pt x="999" y="1882"/>
                  </a:cubicBezTo>
                  <a:cubicBezTo>
                    <a:pt x="999" y="1993"/>
                    <a:pt x="903" y="2076"/>
                    <a:pt x="792" y="2076"/>
                  </a:cubicBezTo>
                  <a:lnTo>
                    <a:pt x="583" y="2076"/>
                  </a:lnTo>
                  <a:cubicBezTo>
                    <a:pt x="472" y="2076"/>
                    <a:pt x="376" y="1993"/>
                    <a:pt x="376" y="1882"/>
                  </a:cubicBezTo>
                  <a:cubicBezTo>
                    <a:pt x="376" y="1771"/>
                    <a:pt x="472" y="1674"/>
                    <a:pt x="583" y="1674"/>
                  </a:cubicBezTo>
                  <a:close/>
                  <a:moveTo>
                    <a:pt x="1177" y="1"/>
                  </a:moveTo>
                  <a:cubicBezTo>
                    <a:pt x="1160" y="1"/>
                    <a:pt x="1142" y="4"/>
                    <a:pt x="1125" y="10"/>
                  </a:cubicBezTo>
                  <a:cubicBezTo>
                    <a:pt x="1055" y="24"/>
                    <a:pt x="999" y="107"/>
                    <a:pt x="999" y="190"/>
                  </a:cubicBezTo>
                  <a:lnTo>
                    <a:pt x="999" y="1341"/>
                  </a:lnTo>
                  <a:cubicBezTo>
                    <a:pt x="931" y="1313"/>
                    <a:pt x="861" y="1300"/>
                    <a:pt x="792" y="1300"/>
                  </a:cubicBezTo>
                  <a:lnTo>
                    <a:pt x="583" y="1300"/>
                  </a:lnTo>
                  <a:cubicBezTo>
                    <a:pt x="278" y="1300"/>
                    <a:pt x="15" y="1549"/>
                    <a:pt x="1" y="1855"/>
                  </a:cubicBezTo>
                  <a:cubicBezTo>
                    <a:pt x="1" y="2187"/>
                    <a:pt x="250" y="2450"/>
                    <a:pt x="583" y="2450"/>
                  </a:cubicBezTo>
                  <a:lnTo>
                    <a:pt x="792" y="2450"/>
                  </a:lnTo>
                  <a:cubicBezTo>
                    <a:pt x="1110" y="2450"/>
                    <a:pt x="1360" y="2187"/>
                    <a:pt x="1360" y="1882"/>
                  </a:cubicBezTo>
                  <a:lnTo>
                    <a:pt x="1360" y="579"/>
                  </a:lnTo>
                  <a:cubicBezTo>
                    <a:pt x="1402" y="606"/>
                    <a:pt x="1458" y="620"/>
                    <a:pt x="1513" y="647"/>
                  </a:cubicBezTo>
                  <a:cubicBezTo>
                    <a:pt x="1679" y="690"/>
                    <a:pt x="1720" y="814"/>
                    <a:pt x="1720" y="814"/>
                  </a:cubicBezTo>
                  <a:cubicBezTo>
                    <a:pt x="1720" y="814"/>
                    <a:pt x="1735" y="828"/>
                    <a:pt x="1735" y="842"/>
                  </a:cubicBezTo>
                  <a:cubicBezTo>
                    <a:pt x="1768" y="919"/>
                    <a:pt x="1836" y="961"/>
                    <a:pt x="1904" y="961"/>
                  </a:cubicBezTo>
                  <a:cubicBezTo>
                    <a:pt x="1922" y="961"/>
                    <a:pt x="1940" y="958"/>
                    <a:pt x="1957" y="953"/>
                  </a:cubicBezTo>
                  <a:lnTo>
                    <a:pt x="1970" y="953"/>
                  </a:lnTo>
                  <a:cubicBezTo>
                    <a:pt x="2068" y="925"/>
                    <a:pt x="2123" y="814"/>
                    <a:pt x="2081" y="717"/>
                  </a:cubicBezTo>
                  <a:cubicBezTo>
                    <a:pt x="2081" y="703"/>
                    <a:pt x="2053" y="620"/>
                    <a:pt x="1985" y="537"/>
                  </a:cubicBezTo>
                  <a:cubicBezTo>
                    <a:pt x="1901" y="426"/>
                    <a:pt x="1776" y="342"/>
                    <a:pt x="1624" y="287"/>
                  </a:cubicBezTo>
                  <a:cubicBezTo>
                    <a:pt x="1430" y="231"/>
                    <a:pt x="1347" y="107"/>
                    <a:pt x="1332" y="93"/>
                  </a:cubicBezTo>
                  <a:cubicBezTo>
                    <a:pt x="1300" y="39"/>
                    <a:pt x="1241" y="1"/>
                    <a:pt x="11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7"/>
            <p:cNvSpPr/>
            <p:nvPr/>
          </p:nvSpPr>
          <p:spPr>
            <a:xfrm>
              <a:off x="2815628" y="2957129"/>
              <a:ext cx="126359" cy="147863"/>
            </a:xfrm>
            <a:custGeom>
              <a:avLst/>
              <a:gdLst/>
              <a:ahLst/>
              <a:cxnLst/>
              <a:rect l="l" t="t" r="r" b="b"/>
              <a:pathLst>
                <a:path w="2650" h="3101" extrusionOk="0">
                  <a:moveTo>
                    <a:pt x="986" y="2075"/>
                  </a:moveTo>
                  <a:cubicBezTo>
                    <a:pt x="1165" y="2075"/>
                    <a:pt x="1304" y="2228"/>
                    <a:pt x="1304" y="2407"/>
                  </a:cubicBezTo>
                  <a:cubicBezTo>
                    <a:pt x="1304" y="2588"/>
                    <a:pt x="1165" y="2727"/>
                    <a:pt x="986" y="2727"/>
                  </a:cubicBezTo>
                  <a:lnTo>
                    <a:pt x="708" y="2727"/>
                  </a:lnTo>
                  <a:cubicBezTo>
                    <a:pt x="527" y="2727"/>
                    <a:pt x="375" y="2588"/>
                    <a:pt x="375" y="2407"/>
                  </a:cubicBezTo>
                  <a:cubicBezTo>
                    <a:pt x="375" y="2228"/>
                    <a:pt x="527" y="2075"/>
                    <a:pt x="708" y="2075"/>
                  </a:cubicBezTo>
                  <a:close/>
                  <a:moveTo>
                    <a:pt x="1496" y="0"/>
                  </a:moveTo>
                  <a:cubicBezTo>
                    <a:pt x="1478" y="0"/>
                    <a:pt x="1461" y="3"/>
                    <a:pt x="1443" y="9"/>
                  </a:cubicBezTo>
                  <a:cubicBezTo>
                    <a:pt x="1359" y="22"/>
                    <a:pt x="1304" y="105"/>
                    <a:pt x="1304" y="189"/>
                  </a:cubicBezTo>
                  <a:lnTo>
                    <a:pt x="1304" y="1797"/>
                  </a:lnTo>
                  <a:cubicBezTo>
                    <a:pt x="1207" y="1742"/>
                    <a:pt x="1096" y="1714"/>
                    <a:pt x="986" y="1714"/>
                  </a:cubicBezTo>
                  <a:lnTo>
                    <a:pt x="722" y="1714"/>
                  </a:lnTo>
                  <a:cubicBezTo>
                    <a:pt x="333" y="1714"/>
                    <a:pt x="15" y="2006"/>
                    <a:pt x="15" y="2394"/>
                  </a:cubicBezTo>
                  <a:cubicBezTo>
                    <a:pt x="0" y="2782"/>
                    <a:pt x="320" y="3101"/>
                    <a:pt x="708" y="3101"/>
                  </a:cubicBezTo>
                  <a:lnTo>
                    <a:pt x="986" y="3101"/>
                  </a:lnTo>
                  <a:cubicBezTo>
                    <a:pt x="1374" y="3101"/>
                    <a:pt x="1679" y="2782"/>
                    <a:pt x="1679" y="2407"/>
                  </a:cubicBezTo>
                  <a:lnTo>
                    <a:pt x="1679" y="605"/>
                  </a:lnTo>
                  <a:cubicBezTo>
                    <a:pt x="1762" y="647"/>
                    <a:pt x="1845" y="688"/>
                    <a:pt x="1956" y="730"/>
                  </a:cubicBezTo>
                  <a:cubicBezTo>
                    <a:pt x="2206" y="813"/>
                    <a:pt x="2275" y="993"/>
                    <a:pt x="2275" y="993"/>
                  </a:cubicBezTo>
                  <a:cubicBezTo>
                    <a:pt x="2298" y="1074"/>
                    <a:pt x="2368" y="1125"/>
                    <a:pt x="2446" y="1125"/>
                  </a:cubicBezTo>
                  <a:cubicBezTo>
                    <a:pt x="2463" y="1125"/>
                    <a:pt x="2480" y="1123"/>
                    <a:pt x="2497" y="1118"/>
                  </a:cubicBezTo>
                  <a:cubicBezTo>
                    <a:pt x="2594" y="1091"/>
                    <a:pt x="2650" y="993"/>
                    <a:pt x="2622" y="896"/>
                  </a:cubicBezTo>
                  <a:cubicBezTo>
                    <a:pt x="2594" y="758"/>
                    <a:pt x="2428" y="480"/>
                    <a:pt x="2067" y="369"/>
                  </a:cubicBezTo>
                  <a:cubicBezTo>
                    <a:pt x="1790" y="286"/>
                    <a:pt x="1665" y="105"/>
                    <a:pt x="1651" y="92"/>
                  </a:cubicBezTo>
                  <a:cubicBezTo>
                    <a:pt x="1618" y="37"/>
                    <a:pt x="1560" y="0"/>
                    <a:pt x="14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7"/>
            <p:cNvSpPr/>
            <p:nvPr/>
          </p:nvSpPr>
          <p:spPr>
            <a:xfrm>
              <a:off x="2518035" y="3003048"/>
              <a:ext cx="62893" cy="85447"/>
            </a:xfrm>
            <a:custGeom>
              <a:avLst/>
              <a:gdLst/>
              <a:ahLst/>
              <a:cxnLst/>
              <a:rect l="l" t="t" r="r" b="b"/>
              <a:pathLst>
                <a:path w="1319" h="1792" extrusionOk="0">
                  <a:moveTo>
                    <a:pt x="175" y="1"/>
                  </a:moveTo>
                  <a:cubicBezTo>
                    <a:pt x="87" y="1"/>
                    <a:pt x="14" y="80"/>
                    <a:pt x="1" y="183"/>
                  </a:cubicBezTo>
                  <a:cubicBezTo>
                    <a:pt x="1" y="183"/>
                    <a:pt x="1" y="460"/>
                    <a:pt x="126" y="793"/>
                  </a:cubicBezTo>
                  <a:cubicBezTo>
                    <a:pt x="293" y="1237"/>
                    <a:pt x="598" y="1583"/>
                    <a:pt x="1027" y="1777"/>
                  </a:cubicBezTo>
                  <a:cubicBezTo>
                    <a:pt x="1055" y="1792"/>
                    <a:pt x="1083" y="1792"/>
                    <a:pt x="1110" y="1792"/>
                  </a:cubicBezTo>
                  <a:cubicBezTo>
                    <a:pt x="1180" y="1792"/>
                    <a:pt x="1249" y="1750"/>
                    <a:pt x="1277" y="1681"/>
                  </a:cubicBezTo>
                  <a:cubicBezTo>
                    <a:pt x="1319" y="1598"/>
                    <a:pt x="1277" y="1487"/>
                    <a:pt x="1180" y="1444"/>
                  </a:cubicBezTo>
                  <a:cubicBezTo>
                    <a:pt x="376" y="1056"/>
                    <a:pt x="376" y="224"/>
                    <a:pt x="376" y="183"/>
                  </a:cubicBezTo>
                  <a:cubicBezTo>
                    <a:pt x="376" y="85"/>
                    <a:pt x="306" y="2"/>
                    <a:pt x="195" y="2"/>
                  </a:cubicBezTo>
                  <a:cubicBezTo>
                    <a:pt x="188" y="1"/>
                    <a:pt x="181" y="1"/>
                    <a:pt x="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7"/>
            <p:cNvSpPr/>
            <p:nvPr/>
          </p:nvSpPr>
          <p:spPr>
            <a:xfrm>
              <a:off x="2881098" y="3073620"/>
              <a:ext cx="55598" cy="63799"/>
            </a:xfrm>
            <a:custGeom>
              <a:avLst/>
              <a:gdLst/>
              <a:ahLst/>
              <a:cxnLst/>
              <a:rect l="l" t="t" r="r" b="b"/>
              <a:pathLst>
                <a:path w="1166" h="1338" extrusionOk="0">
                  <a:moveTo>
                    <a:pt x="963" y="0"/>
                  </a:moveTo>
                  <a:cubicBezTo>
                    <a:pt x="874" y="0"/>
                    <a:pt x="803" y="62"/>
                    <a:pt x="791" y="145"/>
                  </a:cubicBezTo>
                  <a:cubicBezTo>
                    <a:pt x="777" y="159"/>
                    <a:pt x="639" y="796"/>
                    <a:pt x="140" y="991"/>
                  </a:cubicBezTo>
                  <a:cubicBezTo>
                    <a:pt x="42" y="1018"/>
                    <a:pt x="1" y="1129"/>
                    <a:pt x="29" y="1227"/>
                  </a:cubicBezTo>
                  <a:cubicBezTo>
                    <a:pt x="56" y="1296"/>
                    <a:pt x="140" y="1338"/>
                    <a:pt x="208" y="1338"/>
                  </a:cubicBezTo>
                  <a:lnTo>
                    <a:pt x="278" y="1338"/>
                  </a:lnTo>
                  <a:cubicBezTo>
                    <a:pt x="957" y="1074"/>
                    <a:pt x="1138" y="256"/>
                    <a:pt x="1151" y="228"/>
                  </a:cubicBezTo>
                  <a:cubicBezTo>
                    <a:pt x="1166" y="131"/>
                    <a:pt x="1110" y="34"/>
                    <a:pt x="1013" y="7"/>
                  </a:cubicBezTo>
                  <a:cubicBezTo>
                    <a:pt x="996" y="2"/>
                    <a:pt x="979" y="0"/>
                    <a:pt x="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7"/>
            <p:cNvSpPr/>
            <p:nvPr/>
          </p:nvSpPr>
          <p:spPr>
            <a:xfrm>
              <a:off x="2556420" y="2686382"/>
              <a:ext cx="408067" cy="372353"/>
            </a:xfrm>
            <a:custGeom>
              <a:avLst/>
              <a:gdLst/>
              <a:ahLst/>
              <a:cxnLst/>
              <a:rect l="l" t="t" r="r" b="b"/>
              <a:pathLst>
                <a:path w="8558" h="7809" extrusionOk="0">
                  <a:moveTo>
                    <a:pt x="6810" y="361"/>
                  </a:moveTo>
                  <a:cubicBezTo>
                    <a:pt x="7572" y="361"/>
                    <a:pt x="8182" y="985"/>
                    <a:pt x="8182" y="1748"/>
                  </a:cubicBezTo>
                  <a:lnTo>
                    <a:pt x="8182" y="1873"/>
                  </a:lnTo>
                  <a:cubicBezTo>
                    <a:pt x="8182" y="2636"/>
                    <a:pt x="7572" y="3246"/>
                    <a:pt x="6810" y="3246"/>
                  </a:cubicBezTo>
                  <a:lnTo>
                    <a:pt x="6684" y="3246"/>
                  </a:lnTo>
                  <a:cubicBezTo>
                    <a:pt x="5784" y="3246"/>
                    <a:pt x="5214" y="2442"/>
                    <a:pt x="5312" y="1595"/>
                  </a:cubicBezTo>
                  <a:cubicBezTo>
                    <a:pt x="5381" y="902"/>
                    <a:pt x="5978" y="361"/>
                    <a:pt x="6684" y="361"/>
                  </a:cubicBezTo>
                  <a:close/>
                  <a:moveTo>
                    <a:pt x="4798" y="5271"/>
                  </a:moveTo>
                  <a:cubicBezTo>
                    <a:pt x="5159" y="5271"/>
                    <a:pt x="5464" y="5561"/>
                    <a:pt x="5464" y="5922"/>
                  </a:cubicBezTo>
                  <a:cubicBezTo>
                    <a:pt x="5464" y="6283"/>
                    <a:pt x="5159" y="6574"/>
                    <a:pt x="4798" y="6574"/>
                  </a:cubicBezTo>
                  <a:lnTo>
                    <a:pt x="4341" y="6574"/>
                  </a:lnTo>
                  <a:cubicBezTo>
                    <a:pt x="3981" y="6574"/>
                    <a:pt x="3689" y="6283"/>
                    <a:pt x="3689" y="5922"/>
                  </a:cubicBezTo>
                  <a:cubicBezTo>
                    <a:pt x="3689" y="5561"/>
                    <a:pt x="3981" y="5271"/>
                    <a:pt x="4341" y="5271"/>
                  </a:cubicBezTo>
                  <a:close/>
                  <a:moveTo>
                    <a:pt x="1485" y="6131"/>
                  </a:moveTo>
                  <a:cubicBezTo>
                    <a:pt x="1845" y="6131"/>
                    <a:pt x="2136" y="6421"/>
                    <a:pt x="2136" y="6782"/>
                  </a:cubicBezTo>
                  <a:cubicBezTo>
                    <a:pt x="2136" y="7142"/>
                    <a:pt x="1845" y="7434"/>
                    <a:pt x="1485" y="7434"/>
                  </a:cubicBezTo>
                  <a:lnTo>
                    <a:pt x="1026" y="7434"/>
                  </a:lnTo>
                  <a:cubicBezTo>
                    <a:pt x="666" y="7434"/>
                    <a:pt x="361" y="7142"/>
                    <a:pt x="361" y="6782"/>
                  </a:cubicBezTo>
                  <a:cubicBezTo>
                    <a:pt x="361" y="6421"/>
                    <a:pt x="666" y="6131"/>
                    <a:pt x="1026" y="6131"/>
                  </a:cubicBezTo>
                  <a:close/>
                  <a:moveTo>
                    <a:pt x="6684" y="1"/>
                  </a:moveTo>
                  <a:cubicBezTo>
                    <a:pt x="5825" y="1"/>
                    <a:pt x="5118" y="611"/>
                    <a:pt x="4965" y="1429"/>
                  </a:cubicBezTo>
                  <a:lnTo>
                    <a:pt x="4397" y="1595"/>
                  </a:lnTo>
                  <a:cubicBezTo>
                    <a:pt x="4299" y="1623"/>
                    <a:pt x="4244" y="1721"/>
                    <a:pt x="4271" y="1817"/>
                  </a:cubicBezTo>
                  <a:cubicBezTo>
                    <a:pt x="4294" y="1898"/>
                    <a:pt x="4374" y="1950"/>
                    <a:pt x="4456" y="1950"/>
                  </a:cubicBezTo>
                  <a:cubicBezTo>
                    <a:pt x="4473" y="1950"/>
                    <a:pt x="4491" y="1947"/>
                    <a:pt x="4508" y="1942"/>
                  </a:cubicBezTo>
                  <a:lnTo>
                    <a:pt x="4937" y="1817"/>
                  </a:lnTo>
                  <a:cubicBezTo>
                    <a:pt x="4937" y="2220"/>
                    <a:pt x="5048" y="2608"/>
                    <a:pt x="5284" y="2927"/>
                  </a:cubicBezTo>
                  <a:lnTo>
                    <a:pt x="2511" y="3745"/>
                  </a:lnTo>
                  <a:lnTo>
                    <a:pt x="2511" y="2525"/>
                  </a:lnTo>
                  <a:lnTo>
                    <a:pt x="2955" y="2386"/>
                  </a:lnTo>
                  <a:cubicBezTo>
                    <a:pt x="3051" y="2358"/>
                    <a:pt x="3107" y="2261"/>
                    <a:pt x="3079" y="2164"/>
                  </a:cubicBezTo>
                  <a:cubicBezTo>
                    <a:pt x="3056" y="2084"/>
                    <a:pt x="2986" y="2032"/>
                    <a:pt x="2907" y="2032"/>
                  </a:cubicBezTo>
                  <a:cubicBezTo>
                    <a:pt x="2891" y="2032"/>
                    <a:pt x="2874" y="2034"/>
                    <a:pt x="2857" y="2039"/>
                  </a:cubicBezTo>
                  <a:lnTo>
                    <a:pt x="2274" y="2205"/>
                  </a:lnTo>
                  <a:cubicBezTo>
                    <a:pt x="2191" y="2220"/>
                    <a:pt x="2136" y="2303"/>
                    <a:pt x="2136" y="2386"/>
                  </a:cubicBezTo>
                  <a:lnTo>
                    <a:pt x="2136" y="5992"/>
                  </a:lnTo>
                  <a:cubicBezTo>
                    <a:pt x="1969" y="5853"/>
                    <a:pt x="1734" y="5756"/>
                    <a:pt x="1485" y="5756"/>
                  </a:cubicBezTo>
                  <a:lnTo>
                    <a:pt x="1026" y="5756"/>
                  </a:lnTo>
                  <a:cubicBezTo>
                    <a:pt x="458" y="5756"/>
                    <a:pt x="0" y="6214"/>
                    <a:pt x="0" y="6782"/>
                  </a:cubicBezTo>
                  <a:cubicBezTo>
                    <a:pt x="0" y="7351"/>
                    <a:pt x="458" y="7808"/>
                    <a:pt x="1026" y="7808"/>
                  </a:cubicBezTo>
                  <a:lnTo>
                    <a:pt x="1485" y="7808"/>
                  </a:lnTo>
                  <a:cubicBezTo>
                    <a:pt x="2053" y="7808"/>
                    <a:pt x="2511" y="7351"/>
                    <a:pt x="2511" y="6782"/>
                  </a:cubicBezTo>
                  <a:lnTo>
                    <a:pt x="2511" y="4134"/>
                  </a:lnTo>
                  <a:lnTo>
                    <a:pt x="5464" y="3259"/>
                  </a:lnTo>
                  <a:lnTo>
                    <a:pt x="5464" y="5132"/>
                  </a:lnTo>
                  <a:cubicBezTo>
                    <a:pt x="5284" y="4993"/>
                    <a:pt x="5048" y="4896"/>
                    <a:pt x="4798" y="4896"/>
                  </a:cubicBezTo>
                  <a:lnTo>
                    <a:pt x="4341" y="4896"/>
                  </a:lnTo>
                  <a:cubicBezTo>
                    <a:pt x="3772" y="4896"/>
                    <a:pt x="3315" y="5354"/>
                    <a:pt x="3315" y="5922"/>
                  </a:cubicBezTo>
                  <a:cubicBezTo>
                    <a:pt x="3315" y="6491"/>
                    <a:pt x="3772" y="6948"/>
                    <a:pt x="4341" y="6948"/>
                  </a:cubicBezTo>
                  <a:lnTo>
                    <a:pt x="4798" y="6948"/>
                  </a:lnTo>
                  <a:cubicBezTo>
                    <a:pt x="5368" y="6948"/>
                    <a:pt x="5825" y="6491"/>
                    <a:pt x="5825" y="5922"/>
                  </a:cubicBezTo>
                  <a:lnTo>
                    <a:pt x="5825" y="3398"/>
                  </a:lnTo>
                  <a:cubicBezTo>
                    <a:pt x="6089" y="3537"/>
                    <a:pt x="6379" y="3620"/>
                    <a:pt x="6684" y="3620"/>
                  </a:cubicBezTo>
                  <a:lnTo>
                    <a:pt x="6810" y="3620"/>
                  </a:lnTo>
                  <a:cubicBezTo>
                    <a:pt x="7766" y="3620"/>
                    <a:pt x="8557" y="2830"/>
                    <a:pt x="8557" y="1873"/>
                  </a:cubicBezTo>
                  <a:lnTo>
                    <a:pt x="8557" y="1748"/>
                  </a:lnTo>
                  <a:cubicBezTo>
                    <a:pt x="8557" y="778"/>
                    <a:pt x="7766" y="1"/>
                    <a:pt x="68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7"/>
            <p:cNvSpPr/>
            <p:nvPr/>
          </p:nvSpPr>
          <p:spPr>
            <a:xfrm>
              <a:off x="2845383" y="2732110"/>
              <a:ext cx="78724" cy="81156"/>
            </a:xfrm>
            <a:custGeom>
              <a:avLst/>
              <a:gdLst/>
              <a:ahLst/>
              <a:cxnLst/>
              <a:rect l="l" t="t" r="r" b="b"/>
              <a:pathLst>
                <a:path w="1651" h="1702" extrusionOk="0">
                  <a:moveTo>
                    <a:pt x="401" y="368"/>
                  </a:moveTo>
                  <a:cubicBezTo>
                    <a:pt x="407" y="368"/>
                    <a:pt x="413" y="369"/>
                    <a:pt x="417" y="373"/>
                  </a:cubicBezTo>
                  <a:lnTo>
                    <a:pt x="1194" y="817"/>
                  </a:lnTo>
                  <a:cubicBezTo>
                    <a:pt x="1221" y="845"/>
                    <a:pt x="1221" y="858"/>
                    <a:pt x="1194" y="886"/>
                  </a:cubicBezTo>
                  <a:lnTo>
                    <a:pt x="417" y="1330"/>
                  </a:lnTo>
                  <a:cubicBezTo>
                    <a:pt x="410" y="1333"/>
                    <a:pt x="403" y="1335"/>
                    <a:pt x="397" y="1335"/>
                  </a:cubicBezTo>
                  <a:cubicBezTo>
                    <a:pt x="382" y="1335"/>
                    <a:pt x="371" y="1322"/>
                    <a:pt x="362" y="1302"/>
                  </a:cubicBezTo>
                  <a:lnTo>
                    <a:pt x="362" y="401"/>
                  </a:lnTo>
                  <a:cubicBezTo>
                    <a:pt x="362" y="381"/>
                    <a:pt x="383" y="368"/>
                    <a:pt x="401" y="368"/>
                  </a:cubicBezTo>
                  <a:close/>
                  <a:moveTo>
                    <a:pt x="402" y="1"/>
                  </a:moveTo>
                  <a:cubicBezTo>
                    <a:pt x="194" y="1"/>
                    <a:pt x="1" y="169"/>
                    <a:pt x="1" y="401"/>
                  </a:cubicBezTo>
                  <a:lnTo>
                    <a:pt x="1" y="1302"/>
                  </a:lnTo>
                  <a:cubicBezTo>
                    <a:pt x="1" y="1534"/>
                    <a:pt x="194" y="1702"/>
                    <a:pt x="402" y="1702"/>
                  </a:cubicBezTo>
                  <a:cubicBezTo>
                    <a:pt x="467" y="1702"/>
                    <a:pt x="534" y="1685"/>
                    <a:pt x="597" y="1649"/>
                  </a:cubicBezTo>
                  <a:lnTo>
                    <a:pt x="1388" y="1205"/>
                  </a:lnTo>
                  <a:cubicBezTo>
                    <a:pt x="1651" y="1052"/>
                    <a:pt x="1651" y="651"/>
                    <a:pt x="1388" y="498"/>
                  </a:cubicBezTo>
                  <a:lnTo>
                    <a:pt x="597" y="54"/>
                  </a:lnTo>
                  <a:cubicBezTo>
                    <a:pt x="534" y="17"/>
                    <a:pt x="467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7"/>
            <p:cNvSpPr/>
            <p:nvPr/>
          </p:nvSpPr>
          <p:spPr>
            <a:xfrm>
              <a:off x="2722407" y="2773309"/>
              <a:ext cx="19216" cy="17499"/>
            </a:xfrm>
            <a:custGeom>
              <a:avLst/>
              <a:gdLst/>
              <a:ahLst/>
              <a:cxnLst/>
              <a:rect l="l" t="t" r="r" b="b"/>
              <a:pathLst>
                <a:path w="403" h="367" extrusionOk="0">
                  <a:moveTo>
                    <a:pt x="202" y="0"/>
                  </a:moveTo>
                  <a:cubicBezTo>
                    <a:pt x="119" y="0"/>
                    <a:pt x="38" y="50"/>
                    <a:pt x="14" y="147"/>
                  </a:cubicBezTo>
                  <a:cubicBezTo>
                    <a:pt x="1" y="216"/>
                    <a:pt x="42" y="299"/>
                    <a:pt x="111" y="341"/>
                  </a:cubicBezTo>
                  <a:cubicBezTo>
                    <a:pt x="140" y="359"/>
                    <a:pt x="172" y="366"/>
                    <a:pt x="202" y="366"/>
                  </a:cubicBezTo>
                  <a:cubicBezTo>
                    <a:pt x="245" y="366"/>
                    <a:pt x="287" y="351"/>
                    <a:pt x="319" y="327"/>
                  </a:cubicBezTo>
                  <a:cubicBezTo>
                    <a:pt x="389" y="258"/>
                    <a:pt x="402" y="160"/>
                    <a:pt x="361" y="77"/>
                  </a:cubicBezTo>
                  <a:cubicBezTo>
                    <a:pt x="320" y="26"/>
                    <a:pt x="261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37"/>
          <p:cNvGrpSpPr/>
          <p:nvPr/>
        </p:nvGrpSpPr>
        <p:grpSpPr>
          <a:xfrm>
            <a:off x="5330941" y="3629871"/>
            <a:ext cx="453709" cy="388851"/>
            <a:chOff x="3246116" y="2717471"/>
            <a:chExt cx="453709" cy="388851"/>
          </a:xfrm>
        </p:grpSpPr>
        <p:sp>
          <p:nvSpPr>
            <p:cNvPr id="772" name="Google Shape;772;p37"/>
            <p:cNvSpPr/>
            <p:nvPr/>
          </p:nvSpPr>
          <p:spPr>
            <a:xfrm>
              <a:off x="3280543" y="2760291"/>
              <a:ext cx="108478" cy="36429"/>
            </a:xfrm>
            <a:custGeom>
              <a:avLst/>
              <a:gdLst/>
              <a:ahLst/>
              <a:cxnLst/>
              <a:rect l="l" t="t" r="r" b="b"/>
              <a:pathLst>
                <a:path w="2275" h="764" extrusionOk="0">
                  <a:moveTo>
                    <a:pt x="1142" y="0"/>
                  </a:moveTo>
                  <a:cubicBezTo>
                    <a:pt x="756" y="0"/>
                    <a:pt x="367" y="149"/>
                    <a:pt x="69" y="448"/>
                  </a:cubicBezTo>
                  <a:cubicBezTo>
                    <a:pt x="0" y="517"/>
                    <a:pt x="0" y="628"/>
                    <a:pt x="69" y="711"/>
                  </a:cubicBezTo>
                  <a:cubicBezTo>
                    <a:pt x="104" y="746"/>
                    <a:pt x="152" y="763"/>
                    <a:pt x="201" y="763"/>
                  </a:cubicBezTo>
                  <a:cubicBezTo>
                    <a:pt x="249" y="763"/>
                    <a:pt x="298" y="746"/>
                    <a:pt x="333" y="711"/>
                  </a:cubicBezTo>
                  <a:cubicBezTo>
                    <a:pt x="555" y="482"/>
                    <a:pt x="846" y="368"/>
                    <a:pt x="1137" y="368"/>
                  </a:cubicBezTo>
                  <a:cubicBezTo>
                    <a:pt x="1428" y="368"/>
                    <a:pt x="1720" y="482"/>
                    <a:pt x="1942" y="711"/>
                  </a:cubicBezTo>
                  <a:cubicBezTo>
                    <a:pt x="1976" y="746"/>
                    <a:pt x="2025" y="763"/>
                    <a:pt x="2073" y="763"/>
                  </a:cubicBezTo>
                  <a:cubicBezTo>
                    <a:pt x="2122" y="763"/>
                    <a:pt x="2170" y="746"/>
                    <a:pt x="2205" y="711"/>
                  </a:cubicBezTo>
                  <a:cubicBezTo>
                    <a:pt x="2274" y="628"/>
                    <a:pt x="2274" y="517"/>
                    <a:pt x="2205" y="448"/>
                  </a:cubicBezTo>
                  <a:cubicBezTo>
                    <a:pt x="1913" y="149"/>
                    <a:pt x="1529" y="0"/>
                    <a:pt x="11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7"/>
            <p:cNvSpPr/>
            <p:nvPr/>
          </p:nvSpPr>
          <p:spPr>
            <a:xfrm>
              <a:off x="3246116" y="2719283"/>
              <a:ext cx="177284" cy="50305"/>
            </a:xfrm>
            <a:custGeom>
              <a:avLst/>
              <a:gdLst/>
              <a:ahLst/>
              <a:cxnLst/>
              <a:rect l="l" t="t" r="r" b="b"/>
              <a:pathLst>
                <a:path w="3718" h="1055" extrusionOk="0">
                  <a:moveTo>
                    <a:pt x="1866" y="1"/>
                  </a:moveTo>
                  <a:cubicBezTo>
                    <a:pt x="1221" y="1"/>
                    <a:pt x="576" y="247"/>
                    <a:pt x="84" y="739"/>
                  </a:cubicBezTo>
                  <a:cubicBezTo>
                    <a:pt x="1" y="809"/>
                    <a:pt x="1" y="920"/>
                    <a:pt x="84" y="1003"/>
                  </a:cubicBezTo>
                  <a:cubicBezTo>
                    <a:pt x="119" y="1037"/>
                    <a:pt x="163" y="1054"/>
                    <a:pt x="210" y="1054"/>
                  </a:cubicBezTo>
                  <a:cubicBezTo>
                    <a:pt x="257" y="1054"/>
                    <a:pt x="305" y="1037"/>
                    <a:pt x="347" y="1003"/>
                  </a:cubicBezTo>
                  <a:cubicBezTo>
                    <a:pt x="763" y="580"/>
                    <a:pt x="1311" y="368"/>
                    <a:pt x="1861" y="368"/>
                  </a:cubicBezTo>
                  <a:cubicBezTo>
                    <a:pt x="2410" y="368"/>
                    <a:pt x="2961" y="580"/>
                    <a:pt x="3385" y="1003"/>
                  </a:cubicBezTo>
                  <a:cubicBezTo>
                    <a:pt x="3419" y="1037"/>
                    <a:pt x="3468" y="1054"/>
                    <a:pt x="3516" y="1054"/>
                  </a:cubicBezTo>
                  <a:cubicBezTo>
                    <a:pt x="3565" y="1054"/>
                    <a:pt x="3613" y="1037"/>
                    <a:pt x="3648" y="1003"/>
                  </a:cubicBezTo>
                  <a:cubicBezTo>
                    <a:pt x="3718" y="920"/>
                    <a:pt x="3718" y="809"/>
                    <a:pt x="3648" y="739"/>
                  </a:cubicBezTo>
                  <a:cubicBezTo>
                    <a:pt x="3156" y="247"/>
                    <a:pt x="2511" y="1"/>
                    <a:pt x="18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7"/>
            <p:cNvSpPr/>
            <p:nvPr/>
          </p:nvSpPr>
          <p:spPr>
            <a:xfrm>
              <a:off x="3307627" y="3013729"/>
              <a:ext cx="55598" cy="55550"/>
            </a:xfrm>
            <a:custGeom>
              <a:avLst/>
              <a:gdLst/>
              <a:ahLst/>
              <a:cxnLst/>
              <a:rect l="l" t="t" r="r" b="b"/>
              <a:pathLst>
                <a:path w="1166" h="1165" extrusionOk="0">
                  <a:moveTo>
                    <a:pt x="583" y="361"/>
                  </a:moveTo>
                  <a:cubicBezTo>
                    <a:pt x="694" y="361"/>
                    <a:pt x="791" y="458"/>
                    <a:pt x="791" y="582"/>
                  </a:cubicBezTo>
                  <a:cubicBezTo>
                    <a:pt x="791" y="693"/>
                    <a:pt x="694" y="791"/>
                    <a:pt x="583" y="791"/>
                  </a:cubicBezTo>
                  <a:cubicBezTo>
                    <a:pt x="472" y="791"/>
                    <a:pt x="375" y="693"/>
                    <a:pt x="375" y="582"/>
                  </a:cubicBezTo>
                  <a:cubicBezTo>
                    <a:pt x="375" y="458"/>
                    <a:pt x="472" y="361"/>
                    <a:pt x="583" y="361"/>
                  </a:cubicBezTo>
                  <a:close/>
                  <a:moveTo>
                    <a:pt x="583" y="0"/>
                  </a:moveTo>
                  <a:cubicBezTo>
                    <a:pt x="264" y="0"/>
                    <a:pt x="0" y="250"/>
                    <a:pt x="0" y="582"/>
                  </a:cubicBezTo>
                  <a:cubicBezTo>
                    <a:pt x="0" y="902"/>
                    <a:pt x="264" y="1165"/>
                    <a:pt x="583" y="1165"/>
                  </a:cubicBezTo>
                  <a:cubicBezTo>
                    <a:pt x="902" y="1165"/>
                    <a:pt x="1165" y="902"/>
                    <a:pt x="1165" y="582"/>
                  </a:cubicBezTo>
                  <a:cubicBezTo>
                    <a:pt x="1165" y="250"/>
                    <a:pt x="902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7"/>
            <p:cNvSpPr/>
            <p:nvPr/>
          </p:nvSpPr>
          <p:spPr>
            <a:xfrm>
              <a:off x="3576086" y="2874207"/>
              <a:ext cx="55598" cy="55598"/>
            </a:xfrm>
            <a:custGeom>
              <a:avLst/>
              <a:gdLst/>
              <a:ahLst/>
              <a:cxnLst/>
              <a:rect l="l" t="t" r="r" b="b"/>
              <a:pathLst>
                <a:path w="1166" h="1166" extrusionOk="0">
                  <a:moveTo>
                    <a:pt x="583" y="374"/>
                  </a:moveTo>
                  <a:cubicBezTo>
                    <a:pt x="694" y="374"/>
                    <a:pt x="792" y="472"/>
                    <a:pt x="792" y="583"/>
                  </a:cubicBezTo>
                  <a:cubicBezTo>
                    <a:pt x="792" y="707"/>
                    <a:pt x="694" y="805"/>
                    <a:pt x="583" y="805"/>
                  </a:cubicBezTo>
                  <a:cubicBezTo>
                    <a:pt x="459" y="805"/>
                    <a:pt x="361" y="707"/>
                    <a:pt x="361" y="583"/>
                  </a:cubicBezTo>
                  <a:cubicBezTo>
                    <a:pt x="361" y="472"/>
                    <a:pt x="459" y="374"/>
                    <a:pt x="583" y="374"/>
                  </a:cubicBezTo>
                  <a:close/>
                  <a:moveTo>
                    <a:pt x="583" y="0"/>
                  </a:moveTo>
                  <a:cubicBezTo>
                    <a:pt x="265" y="0"/>
                    <a:pt x="0" y="263"/>
                    <a:pt x="0" y="583"/>
                  </a:cubicBezTo>
                  <a:cubicBezTo>
                    <a:pt x="0" y="916"/>
                    <a:pt x="265" y="1165"/>
                    <a:pt x="583" y="1165"/>
                  </a:cubicBezTo>
                  <a:cubicBezTo>
                    <a:pt x="902" y="1165"/>
                    <a:pt x="1165" y="916"/>
                    <a:pt x="1165" y="583"/>
                  </a:cubicBezTo>
                  <a:cubicBezTo>
                    <a:pt x="1165" y="263"/>
                    <a:pt x="902" y="0"/>
                    <a:pt x="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7"/>
            <p:cNvSpPr/>
            <p:nvPr/>
          </p:nvSpPr>
          <p:spPr>
            <a:xfrm>
              <a:off x="3391598" y="3032231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2" y="0"/>
                  </a:moveTo>
                  <a:cubicBezTo>
                    <a:pt x="180" y="0"/>
                    <a:pt x="159" y="5"/>
                    <a:pt x="140" y="15"/>
                  </a:cubicBezTo>
                  <a:cubicBezTo>
                    <a:pt x="42" y="56"/>
                    <a:pt x="1" y="167"/>
                    <a:pt x="29" y="264"/>
                  </a:cubicBezTo>
                  <a:cubicBezTo>
                    <a:pt x="60" y="328"/>
                    <a:pt x="132" y="375"/>
                    <a:pt x="208" y="375"/>
                  </a:cubicBezTo>
                  <a:cubicBezTo>
                    <a:pt x="231" y="375"/>
                    <a:pt x="255" y="371"/>
                    <a:pt x="278" y="361"/>
                  </a:cubicBezTo>
                  <a:cubicBezTo>
                    <a:pt x="375" y="320"/>
                    <a:pt x="417" y="209"/>
                    <a:pt x="375" y="111"/>
                  </a:cubicBezTo>
                  <a:cubicBezTo>
                    <a:pt x="343" y="48"/>
                    <a:pt x="271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7"/>
            <p:cNvSpPr/>
            <p:nvPr/>
          </p:nvSpPr>
          <p:spPr>
            <a:xfrm>
              <a:off x="3437231" y="3032231"/>
              <a:ext cx="19884" cy="17929"/>
            </a:xfrm>
            <a:custGeom>
              <a:avLst/>
              <a:gdLst/>
              <a:ahLst/>
              <a:cxnLst/>
              <a:rect l="l" t="t" r="r" b="b"/>
              <a:pathLst>
                <a:path w="417" h="376" extrusionOk="0">
                  <a:moveTo>
                    <a:pt x="209" y="0"/>
                  </a:moveTo>
                  <a:cubicBezTo>
                    <a:pt x="186" y="0"/>
                    <a:pt x="162" y="5"/>
                    <a:pt x="139" y="15"/>
                  </a:cubicBezTo>
                  <a:cubicBezTo>
                    <a:pt x="42" y="56"/>
                    <a:pt x="0" y="167"/>
                    <a:pt x="42" y="264"/>
                  </a:cubicBezTo>
                  <a:cubicBezTo>
                    <a:pt x="74" y="328"/>
                    <a:pt x="146" y="375"/>
                    <a:pt x="215" y="375"/>
                  </a:cubicBezTo>
                  <a:cubicBezTo>
                    <a:pt x="237" y="375"/>
                    <a:pt x="258" y="371"/>
                    <a:pt x="278" y="361"/>
                  </a:cubicBezTo>
                  <a:cubicBezTo>
                    <a:pt x="375" y="320"/>
                    <a:pt x="416" y="209"/>
                    <a:pt x="375" y="111"/>
                  </a:cubicBezTo>
                  <a:cubicBezTo>
                    <a:pt x="354" y="48"/>
                    <a:pt x="284" y="0"/>
                    <a:pt x="2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7"/>
            <p:cNvSpPr/>
            <p:nvPr/>
          </p:nvSpPr>
          <p:spPr>
            <a:xfrm>
              <a:off x="3261994" y="2717471"/>
              <a:ext cx="436486" cy="388851"/>
            </a:xfrm>
            <a:custGeom>
              <a:avLst/>
              <a:gdLst/>
              <a:ahLst/>
              <a:cxnLst/>
              <a:rect l="l" t="t" r="r" b="b"/>
              <a:pathLst>
                <a:path w="9154" h="8155" extrusionOk="0">
                  <a:moveTo>
                    <a:pt x="1567" y="2261"/>
                  </a:moveTo>
                  <a:cubicBezTo>
                    <a:pt x="1678" y="2261"/>
                    <a:pt x="1748" y="2344"/>
                    <a:pt x="1748" y="2455"/>
                  </a:cubicBezTo>
                  <a:lnTo>
                    <a:pt x="1748" y="5436"/>
                  </a:lnTo>
                  <a:lnTo>
                    <a:pt x="1304" y="5436"/>
                  </a:lnTo>
                  <a:lnTo>
                    <a:pt x="1304" y="2455"/>
                  </a:lnTo>
                  <a:cubicBezTo>
                    <a:pt x="1304" y="2344"/>
                    <a:pt x="1388" y="2261"/>
                    <a:pt x="1484" y="2261"/>
                  </a:cubicBezTo>
                  <a:close/>
                  <a:moveTo>
                    <a:pt x="7031" y="5811"/>
                  </a:moveTo>
                  <a:cubicBezTo>
                    <a:pt x="7351" y="5811"/>
                    <a:pt x="7628" y="6089"/>
                    <a:pt x="7628" y="6407"/>
                  </a:cubicBezTo>
                  <a:lnTo>
                    <a:pt x="7628" y="7184"/>
                  </a:lnTo>
                  <a:cubicBezTo>
                    <a:pt x="7628" y="7517"/>
                    <a:pt x="7364" y="7781"/>
                    <a:pt x="7031" y="7781"/>
                  </a:cubicBezTo>
                  <a:lnTo>
                    <a:pt x="972" y="7781"/>
                  </a:lnTo>
                  <a:cubicBezTo>
                    <a:pt x="639" y="7781"/>
                    <a:pt x="361" y="7517"/>
                    <a:pt x="361" y="7184"/>
                  </a:cubicBezTo>
                  <a:lnTo>
                    <a:pt x="361" y="6407"/>
                  </a:lnTo>
                  <a:cubicBezTo>
                    <a:pt x="361" y="6074"/>
                    <a:pt x="639" y="5811"/>
                    <a:pt x="972" y="5811"/>
                  </a:cubicBezTo>
                  <a:close/>
                  <a:moveTo>
                    <a:pt x="6338" y="0"/>
                  </a:moveTo>
                  <a:cubicBezTo>
                    <a:pt x="5700" y="0"/>
                    <a:pt x="5173" y="527"/>
                    <a:pt x="5173" y="1165"/>
                  </a:cubicBezTo>
                  <a:lnTo>
                    <a:pt x="5173" y="5436"/>
                  </a:lnTo>
                  <a:lnTo>
                    <a:pt x="2122" y="5436"/>
                  </a:lnTo>
                  <a:lnTo>
                    <a:pt x="2122" y="2455"/>
                  </a:lnTo>
                  <a:cubicBezTo>
                    <a:pt x="2122" y="2150"/>
                    <a:pt x="1872" y="1901"/>
                    <a:pt x="1567" y="1901"/>
                  </a:cubicBezTo>
                  <a:lnTo>
                    <a:pt x="1484" y="1901"/>
                  </a:lnTo>
                  <a:cubicBezTo>
                    <a:pt x="1179" y="1901"/>
                    <a:pt x="929" y="2150"/>
                    <a:pt x="929" y="2455"/>
                  </a:cubicBezTo>
                  <a:lnTo>
                    <a:pt x="929" y="5436"/>
                  </a:lnTo>
                  <a:cubicBezTo>
                    <a:pt x="417" y="5451"/>
                    <a:pt x="1" y="5880"/>
                    <a:pt x="1" y="6407"/>
                  </a:cubicBezTo>
                  <a:lnTo>
                    <a:pt x="1" y="7184"/>
                  </a:lnTo>
                  <a:cubicBezTo>
                    <a:pt x="1" y="7725"/>
                    <a:pt x="430" y="8155"/>
                    <a:pt x="972" y="8155"/>
                  </a:cubicBezTo>
                  <a:lnTo>
                    <a:pt x="7989" y="8155"/>
                  </a:lnTo>
                  <a:cubicBezTo>
                    <a:pt x="8640" y="8155"/>
                    <a:pt x="9154" y="7628"/>
                    <a:pt x="9154" y="6990"/>
                  </a:cubicBezTo>
                  <a:lnTo>
                    <a:pt x="9154" y="4924"/>
                  </a:lnTo>
                  <a:cubicBezTo>
                    <a:pt x="9154" y="4826"/>
                    <a:pt x="9070" y="4743"/>
                    <a:pt x="8973" y="4743"/>
                  </a:cubicBezTo>
                  <a:cubicBezTo>
                    <a:pt x="8876" y="4743"/>
                    <a:pt x="8793" y="4826"/>
                    <a:pt x="8793" y="4924"/>
                  </a:cubicBezTo>
                  <a:lnTo>
                    <a:pt x="8793" y="6990"/>
                  </a:lnTo>
                  <a:cubicBezTo>
                    <a:pt x="8793" y="7433"/>
                    <a:pt x="8432" y="7781"/>
                    <a:pt x="7989" y="7781"/>
                  </a:cubicBezTo>
                  <a:lnTo>
                    <a:pt x="7795" y="7781"/>
                  </a:lnTo>
                  <a:cubicBezTo>
                    <a:pt x="7919" y="7614"/>
                    <a:pt x="8002" y="7406"/>
                    <a:pt x="8002" y="7184"/>
                  </a:cubicBezTo>
                  <a:lnTo>
                    <a:pt x="8002" y="6407"/>
                  </a:lnTo>
                  <a:cubicBezTo>
                    <a:pt x="8002" y="5880"/>
                    <a:pt x="7558" y="5436"/>
                    <a:pt x="7031" y="5436"/>
                  </a:cubicBezTo>
                  <a:lnTo>
                    <a:pt x="5548" y="5436"/>
                  </a:lnTo>
                  <a:lnTo>
                    <a:pt x="5548" y="1165"/>
                  </a:lnTo>
                  <a:cubicBezTo>
                    <a:pt x="5548" y="736"/>
                    <a:pt x="5894" y="375"/>
                    <a:pt x="6338" y="375"/>
                  </a:cubicBezTo>
                  <a:lnTo>
                    <a:pt x="7989" y="375"/>
                  </a:lnTo>
                  <a:cubicBezTo>
                    <a:pt x="8432" y="375"/>
                    <a:pt x="8793" y="736"/>
                    <a:pt x="8793" y="1165"/>
                  </a:cubicBezTo>
                  <a:lnTo>
                    <a:pt x="8793" y="3301"/>
                  </a:lnTo>
                  <a:cubicBezTo>
                    <a:pt x="8793" y="3398"/>
                    <a:pt x="8876" y="3482"/>
                    <a:pt x="8973" y="3482"/>
                  </a:cubicBezTo>
                  <a:cubicBezTo>
                    <a:pt x="9070" y="3482"/>
                    <a:pt x="9154" y="3398"/>
                    <a:pt x="9154" y="3301"/>
                  </a:cubicBezTo>
                  <a:lnTo>
                    <a:pt x="9154" y="1165"/>
                  </a:lnTo>
                  <a:cubicBezTo>
                    <a:pt x="9154" y="527"/>
                    <a:pt x="8640" y="0"/>
                    <a:pt x="79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7"/>
            <p:cNvSpPr/>
            <p:nvPr/>
          </p:nvSpPr>
          <p:spPr>
            <a:xfrm>
              <a:off x="3548334" y="2759147"/>
              <a:ext cx="55550" cy="55598"/>
            </a:xfrm>
            <a:custGeom>
              <a:avLst/>
              <a:gdLst/>
              <a:ahLst/>
              <a:cxnLst/>
              <a:rect l="l" t="t" r="r" b="b"/>
              <a:pathLst>
                <a:path w="1165" h="1166" extrusionOk="0">
                  <a:moveTo>
                    <a:pt x="582" y="361"/>
                  </a:moveTo>
                  <a:cubicBezTo>
                    <a:pt x="708" y="361"/>
                    <a:pt x="791" y="457"/>
                    <a:pt x="791" y="583"/>
                  </a:cubicBezTo>
                  <a:cubicBezTo>
                    <a:pt x="791" y="694"/>
                    <a:pt x="708" y="790"/>
                    <a:pt x="582" y="790"/>
                  </a:cubicBezTo>
                  <a:cubicBezTo>
                    <a:pt x="472" y="790"/>
                    <a:pt x="375" y="694"/>
                    <a:pt x="375" y="583"/>
                  </a:cubicBezTo>
                  <a:cubicBezTo>
                    <a:pt x="375" y="457"/>
                    <a:pt x="472" y="361"/>
                    <a:pt x="582" y="361"/>
                  </a:cubicBezTo>
                  <a:close/>
                  <a:moveTo>
                    <a:pt x="582" y="0"/>
                  </a:moveTo>
                  <a:cubicBezTo>
                    <a:pt x="264" y="0"/>
                    <a:pt x="0" y="263"/>
                    <a:pt x="0" y="583"/>
                  </a:cubicBezTo>
                  <a:cubicBezTo>
                    <a:pt x="0" y="901"/>
                    <a:pt x="264" y="1165"/>
                    <a:pt x="582" y="1165"/>
                  </a:cubicBezTo>
                  <a:cubicBezTo>
                    <a:pt x="902" y="1165"/>
                    <a:pt x="1165" y="901"/>
                    <a:pt x="1165" y="583"/>
                  </a:cubicBezTo>
                  <a:cubicBezTo>
                    <a:pt x="1165" y="263"/>
                    <a:pt x="902" y="0"/>
                    <a:pt x="5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7"/>
            <p:cNvSpPr/>
            <p:nvPr/>
          </p:nvSpPr>
          <p:spPr>
            <a:xfrm>
              <a:off x="3541086" y="2839112"/>
              <a:ext cx="124976" cy="125071"/>
            </a:xfrm>
            <a:custGeom>
              <a:avLst/>
              <a:gdLst/>
              <a:ahLst/>
              <a:cxnLst/>
              <a:rect l="l" t="t" r="r" b="b"/>
              <a:pathLst>
                <a:path w="2621" h="2623" extrusionOk="0">
                  <a:moveTo>
                    <a:pt x="1317" y="376"/>
                  </a:moveTo>
                  <a:cubicBezTo>
                    <a:pt x="1831" y="376"/>
                    <a:pt x="2247" y="792"/>
                    <a:pt x="2247" y="1304"/>
                  </a:cubicBezTo>
                  <a:cubicBezTo>
                    <a:pt x="2247" y="1831"/>
                    <a:pt x="1831" y="2247"/>
                    <a:pt x="1317" y="2247"/>
                  </a:cubicBezTo>
                  <a:cubicBezTo>
                    <a:pt x="790" y="2247"/>
                    <a:pt x="374" y="1831"/>
                    <a:pt x="374" y="1304"/>
                  </a:cubicBezTo>
                  <a:cubicBezTo>
                    <a:pt x="374" y="792"/>
                    <a:pt x="790" y="376"/>
                    <a:pt x="1317" y="376"/>
                  </a:cubicBezTo>
                  <a:close/>
                  <a:moveTo>
                    <a:pt x="1317" y="1"/>
                  </a:moveTo>
                  <a:cubicBezTo>
                    <a:pt x="596" y="1"/>
                    <a:pt x="0" y="583"/>
                    <a:pt x="0" y="1304"/>
                  </a:cubicBezTo>
                  <a:cubicBezTo>
                    <a:pt x="0" y="2026"/>
                    <a:pt x="596" y="2622"/>
                    <a:pt x="1317" y="2622"/>
                  </a:cubicBezTo>
                  <a:cubicBezTo>
                    <a:pt x="2038" y="2622"/>
                    <a:pt x="2621" y="2026"/>
                    <a:pt x="2621" y="1304"/>
                  </a:cubicBezTo>
                  <a:cubicBezTo>
                    <a:pt x="2621" y="583"/>
                    <a:pt x="2038" y="1"/>
                    <a:pt x="13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7"/>
            <p:cNvSpPr/>
            <p:nvPr/>
          </p:nvSpPr>
          <p:spPr>
            <a:xfrm>
              <a:off x="3680275" y="2905059"/>
              <a:ext cx="19550" cy="17499"/>
            </a:xfrm>
            <a:custGeom>
              <a:avLst/>
              <a:gdLst/>
              <a:ahLst/>
              <a:cxnLst/>
              <a:rect l="l" t="t" r="r" b="b"/>
              <a:pathLst>
                <a:path w="410" h="367" extrusionOk="0">
                  <a:moveTo>
                    <a:pt x="208" y="1"/>
                  </a:moveTo>
                  <a:cubicBezTo>
                    <a:pt x="124" y="1"/>
                    <a:pt x="38" y="52"/>
                    <a:pt x="21" y="143"/>
                  </a:cubicBezTo>
                  <a:cubicBezTo>
                    <a:pt x="1" y="266"/>
                    <a:pt x="108" y="366"/>
                    <a:pt x="216" y="366"/>
                  </a:cubicBezTo>
                  <a:cubicBezTo>
                    <a:pt x="254" y="366"/>
                    <a:pt x="293" y="353"/>
                    <a:pt x="326" y="324"/>
                  </a:cubicBezTo>
                  <a:cubicBezTo>
                    <a:pt x="395" y="254"/>
                    <a:pt x="409" y="158"/>
                    <a:pt x="354" y="75"/>
                  </a:cubicBezTo>
                  <a:cubicBezTo>
                    <a:pt x="320" y="24"/>
                    <a:pt x="265" y="1"/>
                    <a:pt x="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" name="Google Shape;782;p37"/>
          <p:cNvGrpSpPr/>
          <p:nvPr/>
        </p:nvGrpSpPr>
        <p:grpSpPr>
          <a:xfrm>
            <a:off x="5333617" y="1574296"/>
            <a:ext cx="448359" cy="451849"/>
            <a:chOff x="2514792" y="1953008"/>
            <a:chExt cx="448359" cy="451849"/>
          </a:xfrm>
        </p:grpSpPr>
        <p:sp>
          <p:nvSpPr>
            <p:cNvPr id="783" name="Google Shape;783;p37"/>
            <p:cNvSpPr/>
            <p:nvPr/>
          </p:nvSpPr>
          <p:spPr>
            <a:xfrm>
              <a:off x="2514792" y="1953008"/>
              <a:ext cx="448359" cy="447071"/>
            </a:xfrm>
            <a:custGeom>
              <a:avLst/>
              <a:gdLst/>
              <a:ahLst/>
              <a:cxnLst/>
              <a:rect l="l" t="t" r="r" b="b"/>
              <a:pathLst>
                <a:path w="9403" h="9376" extrusionOk="0">
                  <a:moveTo>
                    <a:pt x="3883" y="376"/>
                  </a:moveTo>
                  <a:cubicBezTo>
                    <a:pt x="4660" y="376"/>
                    <a:pt x="5381" y="805"/>
                    <a:pt x="5755" y="1485"/>
                  </a:cubicBezTo>
                  <a:cubicBezTo>
                    <a:pt x="5779" y="1534"/>
                    <a:pt x="5835" y="1571"/>
                    <a:pt x="5904" y="1571"/>
                  </a:cubicBezTo>
                  <a:cubicBezTo>
                    <a:pt x="5914" y="1571"/>
                    <a:pt x="5925" y="1570"/>
                    <a:pt x="5935" y="1568"/>
                  </a:cubicBezTo>
                  <a:cubicBezTo>
                    <a:pt x="5977" y="1565"/>
                    <a:pt x="6018" y="1564"/>
                    <a:pt x="6059" y="1564"/>
                  </a:cubicBezTo>
                  <a:cubicBezTo>
                    <a:pt x="6748" y="1564"/>
                    <a:pt x="7393" y="1996"/>
                    <a:pt x="7655" y="2650"/>
                  </a:cubicBezTo>
                  <a:cubicBezTo>
                    <a:pt x="7680" y="2712"/>
                    <a:pt x="7738" y="2763"/>
                    <a:pt x="7810" y="2763"/>
                  </a:cubicBezTo>
                  <a:cubicBezTo>
                    <a:pt x="7818" y="2763"/>
                    <a:pt x="7826" y="2762"/>
                    <a:pt x="7835" y="2761"/>
                  </a:cubicBezTo>
                  <a:lnTo>
                    <a:pt x="7946" y="2761"/>
                  </a:lnTo>
                  <a:cubicBezTo>
                    <a:pt x="8543" y="2761"/>
                    <a:pt x="9027" y="3246"/>
                    <a:pt x="9027" y="3843"/>
                  </a:cubicBezTo>
                  <a:cubicBezTo>
                    <a:pt x="9027" y="4439"/>
                    <a:pt x="8543" y="4924"/>
                    <a:pt x="7946" y="4924"/>
                  </a:cubicBezTo>
                  <a:lnTo>
                    <a:pt x="7696" y="4924"/>
                  </a:lnTo>
                  <a:cubicBezTo>
                    <a:pt x="7184" y="3760"/>
                    <a:pt x="6004" y="2969"/>
                    <a:pt x="4715" y="2969"/>
                  </a:cubicBezTo>
                  <a:cubicBezTo>
                    <a:pt x="4479" y="2969"/>
                    <a:pt x="4244" y="2996"/>
                    <a:pt x="4007" y="3052"/>
                  </a:cubicBezTo>
                  <a:lnTo>
                    <a:pt x="2774" y="2442"/>
                  </a:lnTo>
                  <a:cubicBezTo>
                    <a:pt x="2748" y="2426"/>
                    <a:pt x="2721" y="2419"/>
                    <a:pt x="2694" y="2419"/>
                  </a:cubicBezTo>
                  <a:cubicBezTo>
                    <a:pt x="2601" y="2419"/>
                    <a:pt x="2510" y="2501"/>
                    <a:pt x="2510" y="2608"/>
                  </a:cubicBezTo>
                  <a:lnTo>
                    <a:pt x="2510" y="3843"/>
                  </a:lnTo>
                  <a:cubicBezTo>
                    <a:pt x="2177" y="4148"/>
                    <a:pt x="1914" y="4522"/>
                    <a:pt x="1747" y="4924"/>
                  </a:cubicBezTo>
                  <a:lnTo>
                    <a:pt x="1733" y="4924"/>
                  </a:lnTo>
                  <a:cubicBezTo>
                    <a:pt x="984" y="4924"/>
                    <a:pt x="361" y="4314"/>
                    <a:pt x="361" y="3551"/>
                  </a:cubicBezTo>
                  <a:cubicBezTo>
                    <a:pt x="361" y="3205"/>
                    <a:pt x="499" y="2872"/>
                    <a:pt x="734" y="2622"/>
                  </a:cubicBezTo>
                  <a:cubicBezTo>
                    <a:pt x="971" y="2358"/>
                    <a:pt x="1289" y="2206"/>
                    <a:pt x="1636" y="2179"/>
                  </a:cubicBezTo>
                  <a:cubicBezTo>
                    <a:pt x="1720" y="2179"/>
                    <a:pt x="1775" y="2123"/>
                    <a:pt x="1803" y="2040"/>
                  </a:cubicBezTo>
                  <a:cubicBezTo>
                    <a:pt x="2010" y="1082"/>
                    <a:pt x="2898" y="376"/>
                    <a:pt x="3883" y="376"/>
                  </a:cubicBezTo>
                  <a:close/>
                  <a:moveTo>
                    <a:pt x="3883" y="1"/>
                  </a:moveTo>
                  <a:cubicBezTo>
                    <a:pt x="2774" y="1"/>
                    <a:pt x="1775" y="764"/>
                    <a:pt x="1470" y="1831"/>
                  </a:cubicBezTo>
                  <a:cubicBezTo>
                    <a:pt x="1082" y="1887"/>
                    <a:pt x="734" y="2081"/>
                    <a:pt x="457" y="2358"/>
                  </a:cubicBezTo>
                  <a:cubicBezTo>
                    <a:pt x="166" y="2691"/>
                    <a:pt x="0" y="3107"/>
                    <a:pt x="0" y="3551"/>
                  </a:cubicBezTo>
                  <a:cubicBezTo>
                    <a:pt x="0" y="4466"/>
                    <a:pt x="707" y="5230"/>
                    <a:pt x="1609" y="5285"/>
                  </a:cubicBezTo>
                  <a:cubicBezTo>
                    <a:pt x="1511" y="5590"/>
                    <a:pt x="1470" y="5909"/>
                    <a:pt x="1470" y="6228"/>
                  </a:cubicBezTo>
                  <a:cubicBezTo>
                    <a:pt x="1470" y="6949"/>
                    <a:pt x="1705" y="7628"/>
                    <a:pt x="2136" y="8197"/>
                  </a:cubicBezTo>
                  <a:cubicBezTo>
                    <a:pt x="2565" y="8752"/>
                    <a:pt x="3162" y="9154"/>
                    <a:pt x="3828" y="9348"/>
                  </a:cubicBezTo>
                  <a:cubicBezTo>
                    <a:pt x="3844" y="9353"/>
                    <a:pt x="3861" y="9355"/>
                    <a:pt x="3878" y="9355"/>
                  </a:cubicBezTo>
                  <a:cubicBezTo>
                    <a:pt x="3956" y="9355"/>
                    <a:pt x="4027" y="9303"/>
                    <a:pt x="4049" y="9224"/>
                  </a:cubicBezTo>
                  <a:cubicBezTo>
                    <a:pt x="4077" y="9126"/>
                    <a:pt x="4022" y="9029"/>
                    <a:pt x="3924" y="8987"/>
                  </a:cubicBezTo>
                  <a:cubicBezTo>
                    <a:pt x="3342" y="8821"/>
                    <a:pt x="2801" y="8460"/>
                    <a:pt x="2426" y="7975"/>
                  </a:cubicBezTo>
                  <a:cubicBezTo>
                    <a:pt x="2038" y="7462"/>
                    <a:pt x="1844" y="6866"/>
                    <a:pt x="1844" y="6228"/>
                  </a:cubicBezTo>
                  <a:cubicBezTo>
                    <a:pt x="1844" y="5409"/>
                    <a:pt x="2204" y="4605"/>
                    <a:pt x="2815" y="4065"/>
                  </a:cubicBezTo>
                  <a:cubicBezTo>
                    <a:pt x="2857" y="4022"/>
                    <a:pt x="2885" y="3981"/>
                    <a:pt x="2885" y="3926"/>
                  </a:cubicBezTo>
                  <a:lnTo>
                    <a:pt x="2885" y="2900"/>
                  </a:lnTo>
                  <a:lnTo>
                    <a:pt x="3896" y="3412"/>
                  </a:lnTo>
                  <a:cubicBezTo>
                    <a:pt x="3921" y="3429"/>
                    <a:pt x="3946" y="3435"/>
                    <a:pt x="3970" y="3435"/>
                  </a:cubicBezTo>
                  <a:cubicBezTo>
                    <a:pt x="3987" y="3435"/>
                    <a:pt x="4004" y="3432"/>
                    <a:pt x="4022" y="3427"/>
                  </a:cubicBezTo>
                  <a:cubicBezTo>
                    <a:pt x="4257" y="3371"/>
                    <a:pt x="4479" y="3343"/>
                    <a:pt x="4715" y="3343"/>
                  </a:cubicBezTo>
                  <a:cubicBezTo>
                    <a:pt x="6282" y="3343"/>
                    <a:pt x="7600" y="4660"/>
                    <a:pt x="7600" y="6228"/>
                  </a:cubicBezTo>
                  <a:cubicBezTo>
                    <a:pt x="7600" y="7545"/>
                    <a:pt x="6712" y="8697"/>
                    <a:pt x="5436" y="9015"/>
                  </a:cubicBezTo>
                  <a:cubicBezTo>
                    <a:pt x="5325" y="9043"/>
                    <a:pt x="5270" y="9140"/>
                    <a:pt x="5298" y="9237"/>
                  </a:cubicBezTo>
                  <a:cubicBezTo>
                    <a:pt x="5311" y="9320"/>
                    <a:pt x="5394" y="9376"/>
                    <a:pt x="5477" y="9376"/>
                  </a:cubicBezTo>
                  <a:lnTo>
                    <a:pt x="5519" y="9376"/>
                  </a:lnTo>
                  <a:cubicBezTo>
                    <a:pt x="6962" y="9015"/>
                    <a:pt x="7974" y="7711"/>
                    <a:pt x="7974" y="6228"/>
                  </a:cubicBezTo>
                  <a:cubicBezTo>
                    <a:pt x="7974" y="5895"/>
                    <a:pt x="7918" y="5590"/>
                    <a:pt x="7835" y="5298"/>
                  </a:cubicBezTo>
                  <a:lnTo>
                    <a:pt x="7946" y="5298"/>
                  </a:lnTo>
                  <a:cubicBezTo>
                    <a:pt x="8750" y="5298"/>
                    <a:pt x="9402" y="4647"/>
                    <a:pt x="9402" y="3843"/>
                  </a:cubicBezTo>
                  <a:cubicBezTo>
                    <a:pt x="9402" y="3038"/>
                    <a:pt x="8750" y="2386"/>
                    <a:pt x="7946" y="2386"/>
                  </a:cubicBezTo>
                  <a:cubicBezTo>
                    <a:pt x="7609" y="1672"/>
                    <a:pt x="6865" y="1192"/>
                    <a:pt x="6084" y="1192"/>
                  </a:cubicBezTo>
                  <a:cubicBezTo>
                    <a:pt x="6062" y="1192"/>
                    <a:pt x="6041" y="1193"/>
                    <a:pt x="6019" y="1193"/>
                  </a:cubicBezTo>
                  <a:cubicBezTo>
                    <a:pt x="5561" y="459"/>
                    <a:pt x="4756" y="1"/>
                    <a:pt x="38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7"/>
            <p:cNvSpPr/>
            <p:nvPr/>
          </p:nvSpPr>
          <p:spPr>
            <a:xfrm>
              <a:off x="2768708" y="2202012"/>
              <a:ext cx="40339" cy="92790"/>
            </a:xfrm>
            <a:custGeom>
              <a:avLst/>
              <a:gdLst/>
              <a:ahLst/>
              <a:cxnLst/>
              <a:rect l="l" t="t" r="r" b="b"/>
              <a:pathLst>
                <a:path w="846" h="1946" extrusionOk="0">
                  <a:moveTo>
                    <a:pt x="206" y="1"/>
                  </a:moveTo>
                  <a:cubicBezTo>
                    <a:pt x="159" y="1"/>
                    <a:pt x="111" y="21"/>
                    <a:pt x="69" y="63"/>
                  </a:cubicBezTo>
                  <a:cubicBezTo>
                    <a:pt x="0" y="132"/>
                    <a:pt x="0" y="243"/>
                    <a:pt x="69" y="313"/>
                  </a:cubicBezTo>
                  <a:cubicBezTo>
                    <a:pt x="250" y="492"/>
                    <a:pt x="346" y="729"/>
                    <a:pt x="346" y="978"/>
                  </a:cubicBezTo>
                  <a:cubicBezTo>
                    <a:pt x="346" y="1228"/>
                    <a:pt x="250" y="1463"/>
                    <a:pt x="69" y="1630"/>
                  </a:cubicBezTo>
                  <a:cubicBezTo>
                    <a:pt x="0" y="1713"/>
                    <a:pt x="0" y="1824"/>
                    <a:pt x="69" y="1894"/>
                  </a:cubicBezTo>
                  <a:cubicBezTo>
                    <a:pt x="111" y="1928"/>
                    <a:pt x="159" y="1945"/>
                    <a:pt x="206" y="1945"/>
                  </a:cubicBezTo>
                  <a:cubicBezTo>
                    <a:pt x="253" y="1945"/>
                    <a:pt x="298" y="1928"/>
                    <a:pt x="333" y="1894"/>
                  </a:cubicBezTo>
                  <a:cubicBezTo>
                    <a:pt x="846" y="1394"/>
                    <a:pt x="846" y="562"/>
                    <a:pt x="333" y="63"/>
                  </a:cubicBezTo>
                  <a:cubicBezTo>
                    <a:pt x="298" y="21"/>
                    <a:pt x="253" y="1"/>
                    <a:pt x="2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7"/>
            <p:cNvSpPr/>
            <p:nvPr/>
          </p:nvSpPr>
          <p:spPr>
            <a:xfrm>
              <a:off x="2797795" y="2173402"/>
              <a:ext cx="55598" cy="150486"/>
            </a:xfrm>
            <a:custGeom>
              <a:avLst/>
              <a:gdLst/>
              <a:ahLst/>
              <a:cxnLst/>
              <a:rect l="l" t="t" r="r" b="b"/>
              <a:pathLst>
                <a:path w="1166" h="3156" extrusionOk="0">
                  <a:moveTo>
                    <a:pt x="196" y="0"/>
                  </a:moveTo>
                  <a:cubicBezTo>
                    <a:pt x="149" y="0"/>
                    <a:pt x="104" y="18"/>
                    <a:pt x="69" y="53"/>
                  </a:cubicBezTo>
                  <a:cubicBezTo>
                    <a:pt x="0" y="122"/>
                    <a:pt x="0" y="247"/>
                    <a:pt x="69" y="316"/>
                  </a:cubicBezTo>
                  <a:cubicBezTo>
                    <a:pt x="763" y="1009"/>
                    <a:pt x="763" y="2146"/>
                    <a:pt x="69" y="2840"/>
                  </a:cubicBezTo>
                  <a:cubicBezTo>
                    <a:pt x="0" y="2910"/>
                    <a:pt x="0" y="3021"/>
                    <a:pt x="69" y="3104"/>
                  </a:cubicBezTo>
                  <a:cubicBezTo>
                    <a:pt x="104" y="3138"/>
                    <a:pt x="153" y="3155"/>
                    <a:pt x="201" y="3155"/>
                  </a:cubicBezTo>
                  <a:cubicBezTo>
                    <a:pt x="250" y="3155"/>
                    <a:pt x="298" y="3138"/>
                    <a:pt x="333" y="3104"/>
                  </a:cubicBezTo>
                  <a:cubicBezTo>
                    <a:pt x="1165" y="2257"/>
                    <a:pt x="1165" y="898"/>
                    <a:pt x="333" y="53"/>
                  </a:cubicBezTo>
                  <a:cubicBezTo>
                    <a:pt x="292" y="18"/>
                    <a:pt x="243" y="0"/>
                    <a:pt x="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7"/>
            <p:cNvSpPr/>
            <p:nvPr/>
          </p:nvSpPr>
          <p:spPr>
            <a:xfrm>
              <a:off x="2637101" y="2185370"/>
              <a:ext cx="108478" cy="127217"/>
            </a:xfrm>
            <a:custGeom>
              <a:avLst/>
              <a:gdLst/>
              <a:ahLst/>
              <a:cxnLst/>
              <a:rect l="l" t="t" r="r" b="b"/>
              <a:pathLst>
                <a:path w="2275" h="2668" extrusionOk="0">
                  <a:moveTo>
                    <a:pt x="1900" y="370"/>
                  </a:moveTo>
                  <a:lnTo>
                    <a:pt x="1900" y="384"/>
                  </a:lnTo>
                  <a:lnTo>
                    <a:pt x="1900" y="2270"/>
                  </a:lnTo>
                  <a:cubicBezTo>
                    <a:pt x="1900" y="2284"/>
                    <a:pt x="1900" y="2298"/>
                    <a:pt x="1886" y="2298"/>
                  </a:cubicBezTo>
                  <a:lnTo>
                    <a:pt x="957" y="1618"/>
                  </a:lnTo>
                  <a:cubicBezTo>
                    <a:pt x="957" y="1618"/>
                    <a:pt x="943" y="1618"/>
                    <a:pt x="943" y="1605"/>
                  </a:cubicBezTo>
                  <a:cubicBezTo>
                    <a:pt x="888" y="1577"/>
                    <a:pt x="819" y="1563"/>
                    <a:pt x="763" y="1563"/>
                  </a:cubicBezTo>
                  <a:lnTo>
                    <a:pt x="388" y="1563"/>
                  </a:lnTo>
                  <a:cubicBezTo>
                    <a:pt x="375" y="1563"/>
                    <a:pt x="375" y="1563"/>
                    <a:pt x="375" y="1549"/>
                  </a:cubicBezTo>
                  <a:lnTo>
                    <a:pt x="375" y="1133"/>
                  </a:lnTo>
                  <a:cubicBezTo>
                    <a:pt x="375" y="1133"/>
                    <a:pt x="375" y="1119"/>
                    <a:pt x="388" y="1119"/>
                  </a:cubicBezTo>
                  <a:lnTo>
                    <a:pt x="763" y="1119"/>
                  </a:lnTo>
                  <a:cubicBezTo>
                    <a:pt x="819" y="1119"/>
                    <a:pt x="888" y="1105"/>
                    <a:pt x="943" y="1078"/>
                  </a:cubicBezTo>
                  <a:cubicBezTo>
                    <a:pt x="957" y="1063"/>
                    <a:pt x="957" y="1063"/>
                    <a:pt x="971" y="1063"/>
                  </a:cubicBezTo>
                  <a:lnTo>
                    <a:pt x="1886" y="370"/>
                  </a:lnTo>
                  <a:close/>
                  <a:moveTo>
                    <a:pt x="1888" y="1"/>
                  </a:moveTo>
                  <a:cubicBezTo>
                    <a:pt x="1816" y="1"/>
                    <a:pt x="1743" y="21"/>
                    <a:pt x="1679" y="65"/>
                  </a:cubicBezTo>
                  <a:lnTo>
                    <a:pt x="763" y="758"/>
                  </a:lnTo>
                  <a:lnTo>
                    <a:pt x="388" y="758"/>
                  </a:lnTo>
                  <a:cubicBezTo>
                    <a:pt x="181" y="758"/>
                    <a:pt x="0" y="925"/>
                    <a:pt x="0" y="1133"/>
                  </a:cubicBezTo>
                  <a:lnTo>
                    <a:pt x="0" y="1549"/>
                  </a:lnTo>
                  <a:cubicBezTo>
                    <a:pt x="0" y="1757"/>
                    <a:pt x="181" y="1937"/>
                    <a:pt x="388" y="1937"/>
                  </a:cubicBezTo>
                  <a:lnTo>
                    <a:pt x="763" y="1937"/>
                  </a:lnTo>
                  <a:lnTo>
                    <a:pt x="1692" y="2603"/>
                  </a:lnTo>
                  <a:cubicBezTo>
                    <a:pt x="1754" y="2648"/>
                    <a:pt x="1822" y="2668"/>
                    <a:pt x="1888" y="2668"/>
                  </a:cubicBezTo>
                  <a:cubicBezTo>
                    <a:pt x="2087" y="2668"/>
                    <a:pt x="2274" y="2488"/>
                    <a:pt x="2274" y="2270"/>
                  </a:cubicBezTo>
                  <a:lnTo>
                    <a:pt x="2274" y="384"/>
                  </a:lnTo>
                  <a:cubicBezTo>
                    <a:pt x="2274" y="246"/>
                    <a:pt x="2206" y="120"/>
                    <a:pt x="2080" y="51"/>
                  </a:cubicBezTo>
                  <a:cubicBezTo>
                    <a:pt x="2021" y="18"/>
                    <a:pt x="1955" y="1"/>
                    <a:pt x="1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7"/>
            <p:cNvSpPr/>
            <p:nvPr/>
          </p:nvSpPr>
          <p:spPr>
            <a:xfrm>
              <a:off x="2729655" y="2387120"/>
              <a:ext cx="19884" cy="17738"/>
            </a:xfrm>
            <a:custGeom>
              <a:avLst/>
              <a:gdLst/>
              <a:ahLst/>
              <a:cxnLst/>
              <a:rect l="l" t="t" r="r" b="b"/>
              <a:pathLst>
                <a:path w="417" h="372" extrusionOk="0">
                  <a:moveTo>
                    <a:pt x="200" y="0"/>
                  </a:moveTo>
                  <a:cubicBezTo>
                    <a:pt x="180" y="0"/>
                    <a:pt x="159" y="3"/>
                    <a:pt x="139" y="9"/>
                  </a:cubicBezTo>
                  <a:cubicBezTo>
                    <a:pt x="43" y="50"/>
                    <a:pt x="1" y="161"/>
                    <a:pt x="43" y="258"/>
                  </a:cubicBezTo>
                  <a:cubicBezTo>
                    <a:pt x="73" y="329"/>
                    <a:pt x="141" y="371"/>
                    <a:pt x="208" y="371"/>
                  </a:cubicBezTo>
                  <a:cubicBezTo>
                    <a:pt x="232" y="371"/>
                    <a:pt x="256" y="366"/>
                    <a:pt x="278" y="355"/>
                  </a:cubicBezTo>
                  <a:cubicBezTo>
                    <a:pt x="376" y="314"/>
                    <a:pt x="417" y="203"/>
                    <a:pt x="389" y="120"/>
                  </a:cubicBezTo>
                  <a:cubicBezTo>
                    <a:pt x="356" y="42"/>
                    <a:pt x="279" y="0"/>
                    <a:pt x="2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" name="Google Shape;788;p37"/>
          <p:cNvGrpSpPr/>
          <p:nvPr/>
        </p:nvGrpSpPr>
        <p:grpSpPr>
          <a:xfrm>
            <a:off x="5332288" y="2582833"/>
            <a:ext cx="451029" cy="451702"/>
            <a:chOff x="3247451" y="1953008"/>
            <a:chExt cx="451029" cy="451702"/>
          </a:xfrm>
        </p:grpSpPr>
        <p:sp>
          <p:nvSpPr>
            <p:cNvPr id="789" name="Google Shape;789;p37"/>
            <p:cNvSpPr/>
            <p:nvPr/>
          </p:nvSpPr>
          <p:spPr>
            <a:xfrm>
              <a:off x="3247451" y="1953008"/>
              <a:ext cx="451029" cy="418652"/>
            </a:xfrm>
            <a:custGeom>
              <a:avLst/>
              <a:gdLst/>
              <a:ahLst/>
              <a:cxnLst/>
              <a:rect l="l" t="t" r="r" b="b"/>
              <a:pathLst>
                <a:path w="9459" h="8780" extrusionOk="0">
                  <a:moveTo>
                    <a:pt x="3911" y="376"/>
                  </a:moveTo>
                  <a:cubicBezTo>
                    <a:pt x="4688" y="376"/>
                    <a:pt x="5409" y="805"/>
                    <a:pt x="5797" y="1485"/>
                  </a:cubicBezTo>
                  <a:cubicBezTo>
                    <a:pt x="5822" y="1545"/>
                    <a:pt x="5877" y="1585"/>
                    <a:pt x="5945" y="1585"/>
                  </a:cubicBezTo>
                  <a:cubicBezTo>
                    <a:pt x="5955" y="1585"/>
                    <a:pt x="5966" y="1584"/>
                    <a:pt x="5977" y="1582"/>
                  </a:cubicBezTo>
                  <a:lnTo>
                    <a:pt x="6130" y="1582"/>
                  </a:lnTo>
                  <a:cubicBezTo>
                    <a:pt x="6824" y="1582"/>
                    <a:pt x="7462" y="2012"/>
                    <a:pt x="7711" y="2663"/>
                  </a:cubicBezTo>
                  <a:cubicBezTo>
                    <a:pt x="7735" y="2736"/>
                    <a:pt x="7791" y="2777"/>
                    <a:pt x="7859" y="2777"/>
                  </a:cubicBezTo>
                  <a:cubicBezTo>
                    <a:pt x="7870" y="2777"/>
                    <a:pt x="7880" y="2776"/>
                    <a:pt x="7891" y="2774"/>
                  </a:cubicBezTo>
                  <a:lnTo>
                    <a:pt x="8002" y="2774"/>
                  </a:lnTo>
                  <a:cubicBezTo>
                    <a:pt x="8599" y="2774"/>
                    <a:pt x="9098" y="3260"/>
                    <a:pt x="9098" y="3870"/>
                  </a:cubicBezTo>
                  <a:cubicBezTo>
                    <a:pt x="9098" y="4355"/>
                    <a:pt x="8779" y="4771"/>
                    <a:pt x="8321" y="4910"/>
                  </a:cubicBezTo>
                  <a:cubicBezTo>
                    <a:pt x="7852" y="4321"/>
                    <a:pt x="7126" y="3952"/>
                    <a:pt x="6365" y="3952"/>
                  </a:cubicBezTo>
                  <a:cubicBezTo>
                    <a:pt x="6337" y="3952"/>
                    <a:pt x="6310" y="3953"/>
                    <a:pt x="6282" y="3954"/>
                  </a:cubicBezTo>
                  <a:cubicBezTo>
                    <a:pt x="5533" y="3981"/>
                    <a:pt x="4812" y="4355"/>
                    <a:pt x="4355" y="4965"/>
                  </a:cubicBezTo>
                  <a:lnTo>
                    <a:pt x="1748" y="4965"/>
                  </a:lnTo>
                  <a:cubicBezTo>
                    <a:pt x="985" y="4965"/>
                    <a:pt x="361" y="4342"/>
                    <a:pt x="361" y="3579"/>
                  </a:cubicBezTo>
                  <a:cubicBezTo>
                    <a:pt x="361" y="3218"/>
                    <a:pt x="500" y="2885"/>
                    <a:pt x="735" y="2636"/>
                  </a:cubicBezTo>
                  <a:cubicBezTo>
                    <a:pt x="971" y="2373"/>
                    <a:pt x="1304" y="2220"/>
                    <a:pt x="1650" y="2192"/>
                  </a:cubicBezTo>
                  <a:cubicBezTo>
                    <a:pt x="1720" y="2192"/>
                    <a:pt x="1789" y="2136"/>
                    <a:pt x="1817" y="2053"/>
                  </a:cubicBezTo>
                  <a:cubicBezTo>
                    <a:pt x="1914" y="1582"/>
                    <a:pt x="2177" y="1152"/>
                    <a:pt x="2552" y="861"/>
                  </a:cubicBezTo>
                  <a:cubicBezTo>
                    <a:pt x="2941" y="542"/>
                    <a:pt x="3412" y="376"/>
                    <a:pt x="3911" y="376"/>
                  </a:cubicBezTo>
                  <a:close/>
                  <a:moveTo>
                    <a:pt x="3911" y="1"/>
                  </a:moveTo>
                  <a:cubicBezTo>
                    <a:pt x="3329" y="1"/>
                    <a:pt x="2774" y="209"/>
                    <a:pt x="2331" y="570"/>
                  </a:cubicBezTo>
                  <a:cubicBezTo>
                    <a:pt x="1914" y="888"/>
                    <a:pt x="1623" y="1347"/>
                    <a:pt x="1484" y="1846"/>
                  </a:cubicBezTo>
                  <a:cubicBezTo>
                    <a:pt x="1096" y="1901"/>
                    <a:pt x="735" y="2095"/>
                    <a:pt x="472" y="2386"/>
                  </a:cubicBezTo>
                  <a:cubicBezTo>
                    <a:pt x="167" y="2706"/>
                    <a:pt x="1" y="3135"/>
                    <a:pt x="1" y="3579"/>
                  </a:cubicBezTo>
                  <a:cubicBezTo>
                    <a:pt x="1" y="4549"/>
                    <a:pt x="791" y="5326"/>
                    <a:pt x="1748" y="5326"/>
                  </a:cubicBezTo>
                  <a:lnTo>
                    <a:pt x="4133" y="5326"/>
                  </a:lnTo>
                  <a:cubicBezTo>
                    <a:pt x="3967" y="5659"/>
                    <a:pt x="3869" y="6034"/>
                    <a:pt x="3869" y="6436"/>
                  </a:cubicBezTo>
                  <a:cubicBezTo>
                    <a:pt x="3869" y="6949"/>
                    <a:pt x="4036" y="7448"/>
                    <a:pt x="4327" y="7864"/>
                  </a:cubicBezTo>
                  <a:cubicBezTo>
                    <a:pt x="4618" y="8281"/>
                    <a:pt x="5021" y="8586"/>
                    <a:pt x="5492" y="8765"/>
                  </a:cubicBezTo>
                  <a:cubicBezTo>
                    <a:pt x="5512" y="8771"/>
                    <a:pt x="5532" y="8774"/>
                    <a:pt x="5551" y="8774"/>
                  </a:cubicBezTo>
                  <a:cubicBezTo>
                    <a:pt x="5627" y="8774"/>
                    <a:pt x="5695" y="8732"/>
                    <a:pt x="5728" y="8654"/>
                  </a:cubicBezTo>
                  <a:cubicBezTo>
                    <a:pt x="5755" y="8558"/>
                    <a:pt x="5714" y="8447"/>
                    <a:pt x="5617" y="8419"/>
                  </a:cubicBezTo>
                  <a:cubicBezTo>
                    <a:pt x="5215" y="8266"/>
                    <a:pt x="4882" y="8003"/>
                    <a:pt x="4633" y="7656"/>
                  </a:cubicBezTo>
                  <a:cubicBezTo>
                    <a:pt x="4383" y="7295"/>
                    <a:pt x="4244" y="6879"/>
                    <a:pt x="4244" y="6436"/>
                  </a:cubicBezTo>
                  <a:cubicBezTo>
                    <a:pt x="4244" y="5285"/>
                    <a:pt x="5201" y="4328"/>
                    <a:pt x="6352" y="4328"/>
                  </a:cubicBezTo>
                  <a:cubicBezTo>
                    <a:pt x="7503" y="4328"/>
                    <a:pt x="8473" y="5285"/>
                    <a:pt x="8473" y="6436"/>
                  </a:cubicBezTo>
                  <a:cubicBezTo>
                    <a:pt x="8473" y="7323"/>
                    <a:pt x="7919" y="8114"/>
                    <a:pt x="7087" y="8419"/>
                  </a:cubicBezTo>
                  <a:cubicBezTo>
                    <a:pt x="6990" y="8447"/>
                    <a:pt x="6948" y="8558"/>
                    <a:pt x="6976" y="8654"/>
                  </a:cubicBezTo>
                  <a:cubicBezTo>
                    <a:pt x="7003" y="8724"/>
                    <a:pt x="7073" y="8780"/>
                    <a:pt x="7157" y="8780"/>
                  </a:cubicBezTo>
                  <a:cubicBezTo>
                    <a:pt x="7170" y="8780"/>
                    <a:pt x="7198" y="8765"/>
                    <a:pt x="7212" y="8765"/>
                  </a:cubicBezTo>
                  <a:cubicBezTo>
                    <a:pt x="7684" y="8586"/>
                    <a:pt x="8085" y="8281"/>
                    <a:pt x="8377" y="7864"/>
                  </a:cubicBezTo>
                  <a:cubicBezTo>
                    <a:pt x="8682" y="7448"/>
                    <a:pt x="8834" y="6949"/>
                    <a:pt x="8834" y="6436"/>
                  </a:cubicBezTo>
                  <a:cubicBezTo>
                    <a:pt x="8834" y="6006"/>
                    <a:pt x="8723" y="5590"/>
                    <a:pt x="8529" y="5230"/>
                  </a:cubicBezTo>
                  <a:cubicBezTo>
                    <a:pt x="9084" y="5021"/>
                    <a:pt x="9459" y="4481"/>
                    <a:pt x="9459" y="3870"/>
                  </a:cubicBezTo>
                  <a:cubicBezTo>
                    <a:pt x="9459" y="3066"/>
                    <a:pt x="8806" y="2400"/>
                    <a:pt x="8002" y="2400"/>
                  </a:cubicBezTo>
                  <a:cubicBezTo>
                    <a:pt x="7669" y="1679"/>
                    <a:pt x="6920" y="1208"/>
                    <a:pt x="6130" y="1208"/>
                  </a:cubicBezTo>
                  <a:lnTo>
                    <a:pt x="6060" y="1208"/>
                  </a:lnTo>
                  <a:cubicBezTo>
                    <a:pt x="5603" y="459"/>
                    <a:pt x="4785" y="1"/>
                    <a:pt x="39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7"/>
            <p:cNvSpPr/>
            <p:nvPr/>
          </p:nvSpPr>
          <p:spPr>
            <a:xfrm>
              <a:off x="3391598" y="2078035"/>
              <a:ext cx="89309" cy="32281"/>
            </a:xfrm>
            <a:custGeom>
              <a:avLst/>
              <a:gdLst/>
              <a:ahLst/>
              <a:cxnLst/>
              <a:rect l="l" t="t" r="r" b="b"/>
              <a:pathLst>
                <a:path w="1873" h="677" extrusionOk="0">
                  <a:moveTo>
                    <a:pt x="944" y="0"/>
                  </a:moveTo>
                  <a:cubicBezTo>
                    <a:pt x="611" y="0"/>
                    <a:pt x="306" y="139"/>
                    <a:pt x="84" y="361"/>
                  </a:cubicBezTo>
                  <a:cubicBezTo>
                    <a:pt x="1" y="430"/>
                    <a:pt x="1" y="555"/>
                    <a:pt x="84" y="624"/>
                  </a:cubicBezTo>
                  <a:cubicBezTo>
                    <a:pt x="119" y="659"/>
                    <a:pt x="163" y="676"/>
                    <a:pt x="210" y="676"/>
                  </a:cubicBezTo>
                  <a:cubicBezTo>
                    <a:pt x="257" y="676"/>
                    <a:pt x="305" y="659"/>
                    <a:pt x="347" y="624"/>
                  </a:cubicBezTo>
                  <a:cubicBezTo>
                    <a:pt x="500" y="457"/>
                    <a:pt x="708" y="374"/>
                    <a:pt x="944" y="374"/>
                  </a:cubicBezTo>
                  <a:cubicBezTo>
                    <a:pt x="1166" y="374"/>
                    <a:pt x="1373" y="457"/>
                    <a:pt x="1540" y="624"/>
                  </a:cubicBezTo>
                  <a:cubicBezTo>
                    <a:pt x="1575" y="659"/>
                    <a:pt x="1620" y="676"/>
                    <a:pt x="1665" y="676"/>
                  </a:cubicBezTo>
                  <a:cubicBezTo>
                    <a:pt x="1710" y="676"/>
                    <a:pt x="1755" y="659"/>
                    <a:pt x="1789" y="624"/>
                  </a:cubicBezTo>
                  <a:cubicBezTo>
                    <a:pt x="1873" y="555"/>
                    <a:pt x="1873" y="430"/>
                    <a:pt x="1789" y="361"/>
                  </a:cubicBezTo>
                  <a:cubicBezTo>
                    <a:pt x="1567" y="139"/>
                    <a:pt x="1262" y="0"/>
                    <a:pt x="9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7"/>
            <p:cNvSpPr/>
            <p:nvPr/>
          </p:nvSpPr>
          <p:spPr>
            <a:xfrm>
              <a:off x="3362511" y="2037027"/>
              <a:ext cx="147482" cy="44011"/>
            </a:xfrm>
            <a:custGeom>
              <a:avLst/>
              <a:gdLst/>
              <a:ahLst/>
              <a:cxnLst/>
              <a:rect l="l" t="t" r="r" b="b"/>
              <a:pathLst>
                <a:path w="3093" h="923" extrusionOk="0">
                  <a:moveTo>
                    <a:pt x="1554" y="1"/>
                  </a:moveTo>
                  <a:cubicBezTo>
                    <a:pt x="985" y="1"/>
                    <a:pt x="472" y="208"/>
                    <a:pt x="69" y="611"/>
                  </a:cubicBezTo>
                  <a:cubicBezTo>
                    <a:pt x="1" y="680"/>
                    <a:pt x="1" y="790"/>
                    <a:pt x="69" y="860"/>
                  </a:cubicBezTo>
                  <a:cubicBezTo>
                    <a:pt x="104" y="902"/>
                    <a:pt x="153" y="923"/>
                    <a:pt x="202" y="923"/>
                  </a:cubicBezTo>
                  <a:cubicBezTo>
                    <a:pt x="250" y="923"/>
                    <a:pt x="299" y="902"/>
                    <a:pt x="334" y="860"/>
                  </a:cubicBezTo>
                  <a:cubicBezTo>
                    <a:pt x="652" y="541"/>
                    <a:pt x="1096" y="361"/>
                    <a:pt x="1554" y="361"/>
                  </a:cubicBezTo>
                  <a:cubicBezTo>
                    <a:pt x="2011" y="361"/>
                    <a:pt x="2441" y="541"/>
                    <a:pt x="2760" y="860"/>
                  </a:cubicBezTo>
                  <a:cubicBezTo>
                    <a:pt x="2795" y="902"/>
                    <a:pt x="2843" y="923"/>
                    <a:pt x="2892" y="923"/>
                  </a:cubicBezTo>
                  <a:cubicBezTo>
                    <a:pt x="2940" y="923"/>
                    <a:pt x="2989" y="902"/>
                    <a:pt x="3024" y="860"/>
                  </a:cubicBezTo>
                  <a:cubicBezTo>
                    <a:pt x="3093" y="790"/>
                    <a:pt x="3093" y="680"/>
                    <a:pt x="3024" y="611"/>
                  </a:cubicBezTo>
                  <a:cubicBezTo>
                    <a:pt x="2621" y="208"/>
                    <a:pt x="2109" y="1"/>
                    <a:pt x="1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7"/>
            <p:cNvSpPr/>
            <p:nvPr/>
          </p:nvSpPr>
          <p:spPr>
            <a:xfrm>
              <a:off x="3426026" y="2127530"/>
              <a:ext cx="20503" cy="17404"/>
            </a:xfrm>
            <a:custGeom>
              <a:avLst/>
              <a:gdLst/>
              <a:ahLst/>
              <a:cxnLst/>
              <a:rect l="l" t="t" r="r" b="b"/>
              <a:pathLst>
                <a:path w="430" h="365" extrusionOk="0">
                  <a:moveTo>
                    <a:pt x="216" y="0"/>
                  </a:moveTo>
                  <a:cubicBezTo>
                    <a:pt x="190" y="0"/>
                    <a:pt x="164" y="5"/>
                    <a:pt x="139" y="16"/>
                  </a:cubicBezTo>
                  <a:cubicBezTo>
                    <a:pt x="56" y="44"/>
                    <a:pt x="0" y="155"/>
                    <a:pt x="41" y="252"/>
                  </a:cubicBezTo>
                  <a:cubicBezTo>
                    <a:pt x="72" y="324"/>
                    <a:pt x="141" y="365"/>
                    <a:pt x="214" y="365"/>
                  </a:cubicBezTo>
                  <a:cubicBezTo>
                    <a:pt x="239" y="365"/>
                    <a:pt x="266" y="360"/>
                    <a:pt x="291" y="349"/>
                  </a:cubicBezTo>
                  <a:cubicBezTo>
                    <a:pt x="374" y="307"/>
                    <a:pt x="429" y="210"/>
                    <a:pt x="388" y="113"/>
                  </a:cubicBezTo>
                  <a:cubicBezTo>
                    <a:pt x="357" y="42"/>
                    <a:pt x="289" y="0"/>
                    <a:pt x="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7"/>
            <p:cNvSpPr/>
            <p:nvPr/>
          </p:nvSpPr>
          <p:spPr>
            <a:xfrm>
              <a:off x="3469656" y="2226140"/>
              <a:ext cx="107810" cy="67518"/>
            </a:xfrm>
            <a:custGeom>
              <a:avLst/>
              <a:gdLst/>
              <a:ahLst/>
              <a:cxnLst/>
              <a:rect l="l" t="t" r="r" b="b"/>
              <a:pathLst>
                <a:path w="2261" h="1416" extrusionOk="0">
                  <a:moveTo>
                    <a:pt x="707" y="1"/>
                  </a:moveTo>
                  <a:cubicBezTo>
                    <a:pt x="319" y="1"/>
                    <a:pt x="0" y="319"/>
                    <a:pt x="0" y="708"/>
                  </a:cubicBezTo>
                  <a:cubicBezTo>
                    <a:pt x="0" y="1096"/>
                    <a:pt x="319" y="1415"/>
                    <a:pt x="707" y="1415"/>
                  </a:cubicBezTo>
                  <a:lnTo>
                    <a:pt x="860" y="1415"/>
                  </a:lnTo>
                  <a:cubicBezTo>
                    <a:pt x="971" y="1415"/>
                    <a:pt x="1054" y="1332"/>
                    <a:pt x="1054" y="1234"/>
                  </a:cubicBezTo>
                  <a:cubicBezTo>
                    <a:pt x="1054" y="1138"/>
                    <a:pt x="971" y="1055"/>
                    <a:pt x="860" y="1055"/>
                  </a:cubicBezTo>
                  <a:lnTo>
                    <a:pt x="707" y="1055"/>
                  </a:lnTo>
                  <a:cubicBezTo>
                    <a:pt x="513" y="1055"/>
                    <a:pt x="361" y="902"/>
                    <a:pt x="361" y="708"/>
                  </a:cubicBezTo>
                  <a:cubicBezTo>
                    <a:pt x="361" y="513"/>
                    <a:pt x="513" y="361"/>
                    <a:pt x="707" y="361"/>
                  </a:cubicBezTo>
                  <a:lnTo>
                    <a:pt x="1554" y="361"/>
                  </a:lnTo>
                  <a:cubicBezTo>
                    <a:pt x="1733" y="361"/>
                    <a:pt x="1900" y="513"/>
                    <a:pt x="1900" y="708"/>
                  </a:cubicBezTo>
                  <a:cubicBezTo>
                    <a:pt x="1900" y="805"/>
                    <a:pt x="1983" y="888"/>
                    <a:pt x="2081" y="888"/>
                  </a:cubicBezTo>
                  <a:cubicBezTo>
                    <a:pt x="2177" y="888"/>
                    <a:pt x="2260" y="805"/>
                    <a:pt x="2260" y="708"/>
                  </a:cubicBezTo>
                  <a:cubicBezTo>
                    <a:pt x="2260" y="319"/>
                    <a:pt x="1942" y="1"/>
                    <a:pt x="1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7"/>
            <p:cNvSpPr/>
            <p:nvPr/>
          </p:nvSpPr>
          <p:spPr>
            <a:xfrm>
              <a:off x="3525208" y="2226140"/>
              <a:ext cx="106475" cy="67518"/>
            </a:xfrm>
            <a:custGeom>
              <a:avLst/>
              <a:gdLst/>
              <a:ahLst/>
              <a:cxnLst/>
              <a:rect l="l" t="t" r="r" b="b"/>
              <a:pathLst>
                <a:path w="2233" h="1416" extrusionOk="0">
                  <a:moveTo>
                    <a:pt x="1400" y="1"/>
                  </a:moveTo>
                  <a:cubicBezTo>
                    <a:pt x="1289" y="1"/>
                    <a:pt x="1206" y="70"/>
                    <a:pt x="1206" y="181"/>
                  </a:cubicBezTo>
                  <a:cubicBezTo>
                    <a:pt x="1206" y="278"/>
                    <a:pt x="1289" y="361"/>
                    <a:pt x="1400" y="361"/>
                  </a:cubicBezTo>
                  <a:lnTo>
                    <a:pt x="1526" y="361"/>
                  </a:lnTo>
                  <a:cubicBezTo>
                    <a:pt x="1705" y="361"/>
                    <a:pt x="1859" y="513"/>
                    <a:pt x="1859" y="708"/>
                  </a:cubicBezTo>
                  <a:cubicBezTo>
                    <a:pt x="1859" y="902"/>
                    <a:pt x="1705" y="1055"/>
                    <a:pt x="1526" y="1055"/>
                  </a:cubicBezTo>
                  <a:lnTo>
                    <a:pt x="707" y="1055"/>
                  </a:lnTo>
                  <a:cubicBezTo>
                    <a:pt x="513" y="1055"/>
                    <a:pt x="361" y="902"/>
                    <a:pt x="361" y="708"/>
                  </a:cubicBezTo>
                  <a:cubicBezTo>
                    <a:pt x="361" y="611"/>
                    <a:pt x="278" y="528"/>
                    <a:pt x="180" y="528"/>
                  </a:cubicBezTo>
                  <a:cubicBezTo>
                    <a:pt x="83" y="528"/>
                    <a:pt x="0" y="611"/>
                    <a:pt x="0" y="708"/>
                  </a:cubicBezTo>
                  <a:cubicBezTo>
                    <a:pt x="0" y="1096"/>
                    <a:pt x="319" y="1415"/>
                    <a:pt x="707" y="1415"/>
                  </a:cubicBezTo>
                  <a:lnTo>
                    <a:pt x="1526" y="1415"/>
                  </a:lnTo>
                  <a:cubicBezTo>
                    <a:pt x="1914" y="1415"/>
                    <a:pt x="2232" y="1096"/>
                    <a:pt x="2232" y="708"/>
                  </a:cubicBezTo>
                  <a:cubicBezTo>
                    <a:pt x="2232" y="319"/>
                    <a:pt x="1914" y="1"/>
                    <a:pt x="1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7"/>
            <p:cNvSpPr/>
            <p:nvPr/>
          </p:nvSpPr>
          <p:spPr>
            <a:xfrm>
              <a:off x="3253363" y="2219035"/>
              <a:ext cx="191827" cy="185676"/>
            </a:xfrm>
            <a:custGeom>
              <a:avLst/>
              <a:gdLst/>
              <a:ahLst/>
              <a:cxnLst/>
              <a:rect l="l" t="t" r="r" b="b"/>
              <a:pathLst>
                <a:path w="4023" h="3894" extrusionOk="0">
                  <a:moveTo>
                    <a:pt x="1194" y="455"/>
                  </a:moveTo>
                  <a:lnTo>
                    <a:pt x="1748" y="1051"/>
                  </a:lnTo>
                  <a:lnTo>
                    <a:pt x="1610" y="1051"/>
                  </a:lnTo>
                  <a:cubicBezTo>
                    <a:pt x="1513" y="1051"/>
                    <a:pt x="1430" y="1134"/>
                    <a:pt x="1430" y="1245"/>
                  </a:cubicBezTo>
                  <a:lnTo>
                    <a:pt x="1430" y="1494"/>
                  </a:lnTo>
                  <a:cubicBezTo>
                    <a:pt x="1430" y="2147"/>
                    <a:pt x="1832" y="2521"/>
                    <a:pt x="2525" y="2521"/>
                  </a:cubicBezTo>
                  <a:lnTo>
                    <a:pt x="2775" y="2521"/>
                  </a:lnTo>
                  <a:cubicBezTo>
                    <a:pt x="2872" y="2521"/>
                    <a:pt x="2955" y="2437"/>
                    <a:pt x="2955" y="2341"/>
                  </a:cubicBezTo>
                  <a:lnTo>
                    <a:pt x="2955" y="2160"/>
                  </a:lnTo>
                  <a:lnTo>
                    <a:pt x="3566" y="2715"/>
                  </a:lnTo>
                  <a:lnTo>
                    <a:pt x="2955" y="3284"/>
                  </a:lnTo>
                  <a:lnTo>
                    <a:pt x="2955" y="3159"/>
                  </a:lnTo>
                  <a:cubicBezTo>
                    <a:pt x="2955" y="3062"/>
                    <a:pt x="2872" y="2979"/>
                    <a:pt x="2775" y="2979"/>
                  </a:cubicBezTo>
                  <a:lnTo>
                    <a:pt x="2442" y="2979"/>
                  </a:lnTo>
                  <a:cubicBezTo>
                    <a:pt x="2026" y="2979"/>
                    <a:pt x="1652" y="2853"/>
                    <a:pt x="1388" y="2618"/>
                  </a:cubicBezTo>
                  <a:cubicBezTo>
                    <a:pt x="1097" y="2382"/>
                    <a:pt x="944" y="2036"/>
                    <a:pt x="944" y="1633"/>
                  </a:cubicBezTo>
                  <a:lnTo>
                    <a:pt x="944" y="1245"/>
                  </a:lnTo>
                  <a:cubicBezTo>
                    <a:pt x="944" y="1134"/>
                    <a:pt x="861" y="1051"/>
                    <a:pt x="764" y="1051"/>
                  </a:cubicBezTo>
                  <a:lnTo>
                    <a:pt x="626" y="1051"/>
                  </a:lnTo>
                  <a:lnTo>
                    <a:pt x="1194" y="455"/>
                  </a:lnTo>
                  <a:close/>
                  <a:moveTo>
                    <a:pt x="1189" y="1"/>
                  </a:moveTo>
                  <a:cubicBezTo>
                    <a:pt x="1138" y="1"/>
                    <a:pt x="1090" y="18"/>
                    <a:pt x="1055" y="52"/>
                  </a:cubicBezTo>
                  <a:lnTo>
                    <a:pt x="71" y="1121"/>
                  </a:lnTo>
                  <a:cubicBezTo>
                    <a:pt x="15" y="1162"/>
                    <a:pt x="1" y="1245"/>
                    <a:pt x="29" y="1315"/>
                  </a:cubicBezTo>
                  <a:cubicBezTo>
                    <a:pt x="56" y="1383"/>
                    <a:pt x="126" y="1426"/>
                    <a:pt x="195" y="1426"/>
                  </a:cubicBezTo>
                  <a:lnTo>
                    <a:pt x="583" y="1426"/>
                  </a:lnTo>
                  <a:lnTo>
                    <a:pt x="583" y="1633"/>
                  </a:lnTo>
                  <a:cubicBezTo>
                    <a:pt x="583" y="2147"/>
                    <a:pt x="778" y="2591"/>
                    <a:pt x="1153" y="2909"/>
                  </a:cubicBezTo>
                  <a:cubicBezTo>
                    <a:pt x="1485" y="3186"/>
                    <a:pt x="1942" y="3339"/>
                    <a:pt x="2442" y="3339"/>
                  </a:cubicBezTo>
                  <a:lnTo>
                    <a:pt x="2595" y="3339"/>
                  </a:lnTo>
                  <a:lnTo>
                    <a:pt x="2595" y="3713"/>
                  </a:lnTo>
                  <a:cubicBezTo>
                    <a:pt x="2595" y="3783"/>
                    <a:pt x="2636" y="3852"/>
                    <a:pt x="2706" y="3880"/>
                  </a:cubicBezTo>
                  <a:cubicBezTo>
                    <a:pt x="2729" y="3889"/>
                    <a:pt x="2752" y="3894"/>
                    <a:pt x="2775" y="3894"/>
                  </a:cubicBezTo>
                  <a:cubicBezTo>
                    <a:pt x="2820" y="3894"/>
                    <a:pt x="2863" y="3875"/>
                    <a:pt x="2900" y="3839"/>
                  </a:cubicBezTo>
                  <a:lnTo>
                    <a:pt x="3954" y="2853"/>
                  </a:lnTo>
                  <a:cubicBezTo>
                    <a:pt x="3995" y="2826"/>
                    <a:pt x="4023" y="2770"/>
                    <a:pt x="4023" y="2715"/>
                  </a:cubicBezTo>
                  <a:cubicBezTo>
                    <a:pt x="4023" y="2674"/>
                    <a:pt x="3995" y="2618"/>
                    <a:pt x="3954" y="2591"/>
                  </a:cubicBezTo>
                  <a:lnTo>
                    <a:pt x="2900" y="1592"/>
                  </a:lnTo>
                  <a:cubicBezTo>
                    <a:pt x="2864" y="1565"/>
                    <a:pt x="2823" y="1550"/>
                    <a:pt x="2779" y="1550"/>
                  </a:cubicBezTo>
                  <a:cubicBezTo>
                    <a:pt x="2755" y="1550"/>
                    <a:pt x="2730" y="1554"/>
                    <a:pt x="2706" y="1564"/>
                  </a:cubicBezTo>
                  <a:cubicBezTo>
                    <a:pt x="2636" y="1592"/>
                    <a:pt x="2595" y="1661"/>
                    <a:pt x="2595" y="1731"/>
                  </a:cubicBezTo>
                  <a:lnTo>
                    <a:pt x="2595" y="2147"/>
                  </a:lnTo>
                  <a:lnTo>
                    <a:pt x="2525" y="2147"/>
                  </a:lnTo>
                  <a:cubicBezTo>
                    <a:pt x="2040" y="2147"/>
                    <a:pt x="1804" y="1938"/>
                    <a:pt x="1804" y="1494"/>
                  </a:cubicBezTo>
                  <a:lnTo>
                    <a:pt x="1804" y="1426"/>
                  </a:lnTo>
                  <a:lnTo>
                    <a:pt x="2179" y="1426"/>
                  </a:lnTo>
                  <a:cubicBezTo>
                    <a:pt x="2248" y="1426"/>
                    <a:pt x="2317" y="1383"/>
                    <a:pt x="2345" y="1315"/>
                  </a:cubicBezTo>
                  <a:cubicBezTo>
                    <a:pt x="2373" y="1245"/>
                    <a:pt x="2358" y="1162"/>
                    <a:pt x="2317" y="1121"/>
                  </a:cubicBezTo>
                  <a:lnTo>
                    <a:pt x="1332" y="52"/>
                  </a:lnTo>
                  <a:cubicBezTo>
                    <a:pt x="1291" y="18"/>
                    <a:pt x="1239" y="1"/>
                    <a:pt x="11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7"/>
            <p:cNvSpPr/>
            <p:nvPr/>
          </p:nvSpPr>
          <p:spPr>
            <a:xfrm>
              <a:off x="3540371" y="2360798"/>
              <a:ext cx="19884" cy="17547"/>
            </a:xfrm>
            <a:custGeom>
              <a:avLst/>
              <a:gdLst/>
              <a:ahLst/>
              <a:cxnLst/>
              <a:rect l="l" t="t" r="r" b="b"/>
              <a:pathLst>
                <a:path w="417" h="368" extrusionOk="0">
                  <a:moveTo>
                    <a:pt x="220" y="0"/>
                  </a:moveTo>
                  <a:cubicBezTo>
                    <a:pt x="183" y="0"/>
                    <a:pt x="145" y="11"/>
                    <a:pt x="112" y="34"/>
                  </a:cubicBezTo>
                  <a:cubicBezTo>
                    <a:pt x="28" y="89"/>
                    <a:pt x="1" y="200"/>
                    <a:pt x="56" y="283"/>
                  </a:cubicBezTo>
                  <a:cubicBezTo>
                    <a:pt x="92" y="337"/>
                    <a:pt x="157" y="368"/>
                    <a:pt x="221" y="368"/>
                  </a:cubicBezTo>
                  <a:cubicBezTo>
                    <a:pt x="256" y="368"/>
                    <a:pt x="291" y="358"/>
                    <a:pt x="320" y="339"/>
                  </a:cubicBezTo>
                  <a:cubicBezTo>
                    <a:pt x="403" y="283"/>
                    <a:pt x="417" y="158"/>
                    <a:pt x="361" y="75"/>
                  </a:cubicBezTo>
                  <a:cubicBezTo>
                    <a:pt x="328" y="25"/>
                    <a:pt x="275" y="0"/>
                    <a:pt x="2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37"/>
          <p:cNvGrpSpPr/>
          <p:nvPr/>
        </p:nvGrpSpPr>
        <p:grpSpPr>
          <a:xfrm>
            <a:off x="1711730" y="1620751"/>
            <a:ext cx="451744" cy="344601"/>
            <a:chOff x="2512742" y="1273851"/>
            <a:chExt cx="451744" cy="344601"/>
          </a:xfrm>
        </p:grpSpPr>
        <p:sp>
          <p:nvSpPr>
            <p:cNvPr id="798" name="Google Shape;798;p37"/>
            <p:cNvSpPr/>
            <p:nvPr/>
          </p:nvSpPr>
          <p:spPr>
            <a:xfrm>
              <a:off x="2580214" y="1317148"/>
              <a:ext cx="106523" cy="122782"/>
            </a:xfrm>
            <a:custGeom>
              <a:avLst/>
              <a:gdLst/>
              <a:ahLst/>
              <a:cxnLst/>
              <a:rect l="l" t="t" r="r" b="b"/>
              <a:pathLst>
                <a:path w="2234" h="2575" extrusionOk="0">
                  <a:moveTo>
                    <a:pt x="832" y="1757"/>
                  </a:moveTo>
                  <a:cubicBezTo>
                    <a:pt x="958" y="1757"/>
                    <a:pt x="1054" y="1853"/>
                    <a:pt x="1054" y="1978"/>
                  </a:cubicBezTo>
                  <a:cubicBezTo>
                    <a:pt x="1054" y="2103"/>
                    <a:pt x="958" y="2214"/>
                    <a:pt x="832" y="2214"/>
                  </a:cubicBezTo>
                  <a:lnTo>
                    <a:pt x="611" y="2214"/>
                  </a:lnTo>
                  <a:cubicBezTo>
                    <a:pt x="486" y="2214"/>
                    <a:pt x="375" y="2103"/>
                    <a:pt x="375" y="1978"/>
                  </a:cubicBezTo>
                  <a:cubicBezTo>
                    <a:pt x="375" y="1853"/>
                    <a:pt x="486" y="1757"/>
                    <a:pt x="611" y="1757"/>
                  </a:cubicBezTo>
                  <a:close/>
                  <a:moveTo>
                    <a:pt x="1246" y="0"/>
                  </a:moveTo>
                  <a:cubicBezTo>
                    <a:pt x="1229" y="0"/>
                    <a:pt x="1211" y="3"/>
                    <a:pt x="1193" y="9"/>
                  </a:cubicBezTo>
                  <a:cubicBezTo>
                    <a:pt x="1110" y="22"/>
                    <a:pt x="1054" y="106"/>
                    <a:pt x="1054" y="189"/>
                  </a:cubicBezTo>
                  <a:lnTo>
                    <a:pt x="1054" y="1437"/>
                  </a:lnTo>
                  <a:cubicBezTo>
                    <a:pt x="986" y="1396"/>
                    <a:pt x="916" y="1382"/>
                    <a:pt x="832" y="1382"/>
                  </a:cubicBezTo>
                  <a:lnTo>
                    <a:pt x="625" y="1382"/>
                  </a:lnTo>
                  <a:cubicBezTo>
                    <a:pt x="278" y="1382"/>
                    <a:pt x="0" y="1659"/>
                    <a:pt x="15" y="1992"/>
                  </a:cubicBezTo>
                  <a:cubicBezTo>
                    <a:pt x="15" y="2311"/>
                    <a:pt x="278" y="2574"/>
                    <a:pt x="611" y="2574"/>
                  </a:cubicBezTo>
                  <a:lnTo>
                    <a:pt x="832" y="2574"/>
                  </a:lnTo>
                  <a:cubicBezTo>
                    <a:pt x="1165" y="2574"/>
                    <a:pt x="1429" y="2311"/>
                    <a:pt x="1429" y="1978"/>
                  </a:cubicBezTo>
                  <a:lnTo>
                    <a:pt x="1429" y="592"/>
                  </a:lnTo>
                  <a:cubicBezTo>
                    <a:pt x="1485" y="619"/>
                    <a:pt x="1540" y="633"/>
                    <a:pt x="1609" y="660"/>
                  </a:cubicBezTo>
                  <a:cubicBezTo>
                    <a:pt x="1790" y="716"/>
                    <a:pt x="1845" y="841"/>
                    <a:pt x="1845" y="855"/>
                  </a:cubicBezTo>
                  <a:lnTo>
                    <a:pt x="1845" y="869"/>
                  </a:lnTo>
                  <a:cubicBezTo>
                    <a:pt x="1868" y="949"/>
                    <a:pt x="1948" y="1000"/>
                    <a:pt x="2029" y="1000"/>
                  </a:cubicBezTo>
                  <a:cubicBezTo>
                    <a:pt x="2046" y="1000"/>
                    <a:pt x="2064" y="998"/>
                    <a:pt x="2081" y="993"/>
                  </a:cubicBezTo>
                  <a:cubicBezTo>
                    <a:pt x="2178" y="952"/>
                    <a:pt x="2234" y="855"/>
                    <a:pt x="2206" y="758"/>
                  </a:cubicBezTo>
                  <a:lnTo>
                    <a:pt x="2192" y="744"/>
                  </a:lnTo>
                  <a:cubicBezTo>
                    <a:pt x="2164" y="633"/>
                    <a:pt x="2025" y="397"/>
                    <a:pt x="1720" y="300"/>
                  </a:cubicBezTo>
                  <a:cubicBezTo>
                    <a:pt x="1498" y="244"/>
                    <a:pt x="1415" y="106"/>
                    <a:pt x="1402" y="92"/>
                  </a:cubicBezTo>
                  <a:cubicBezTo>
                    <a:pt x="1369" y="37"/>
                    <a:pt x="1310" y="0"/>
                    <a:pt x="1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7"/>
            <p:cNvSpPr/>
            <p:nvPr/>
          </p:nvSpPr>
          <p:spPr>
            <a:xfrm>
              <a:off x="2512742" y="1273899"/>
              <a:ext cx="451744" cy="344554"/>
            </a:xfrm>
            <a:custGeom>
              <a:avLst/>
              <a:gdLst/>
              <a:ahLst/>
              <a:cxnLst/>
              <a:rect l="l" t="t" r="r" b="b"/>
              <a:pathLst>
                <a:path w="9474" h="7226" extrusionOk="0">
                  <a:moveTo>
                    <a:pt x="8765" y="2109"/>
                  </a:moveTo>
                  <a:cubicBezTo>
                    <a:pt x="8960" y="2109"/>
                    <a:pt x="9098" y="2247"/>
                    <a:pt x="9098" y="2442"/>
                  </a:cubicBezTo>
                  <a:lnTo>
                    <a:pt x="9098" y="5534"/>
                  </a:lnTo>
                  <a:cubicBezTo>
                    <a:pt x="9098" y="5714"/>
                    <a:pt x="8960" y="5866"/>
                    <a:pt x="8765" y="5866"/>
                  </a:cubicBezTo>
                  <a:lnTo>
                    <a:pt x="8044" y="5866"/>
                  </a:lnTo>
                  <a:cubicBezTo>
                    <a:pt x="7933" y="5866"/>
                    <a:pt x="7850" y="5950"/>
                    <a:pt x="7850" y="6047"/>
                  </a:cubicBezTo>
                  <a:lnTo>
                    <a:pt x="7850" y="6602"/>
                  </a:lnTo>
                  <a:lnTo>
                    <a:pt x="7129" y="5909"/>
                  </a:lnTo>
                  <a:cubicBezTo>
                    <a:pt x="7101" y="5881"/>
                    <a:pt x="7046" y="5866"/>
                    <a:pt x="7005" y="5866"/>
                  </a:cubicBezTo>
                  <a:lnTo>
                    <a:pt x="4619" y="5866"/>
                  </a:lnTo>
                  <a:cubicBezTo>
                    <a:pt x="4439" y="5866"/>
                    <a:pt x="4287" y="5714"/>
                    <a:pt x="4287" y="5534"/>
                  </a:cubicBezTo>
                  <a:lnTo>
                    <a:pt x="4287" y="2442"/>
                  </a:lnTo>
                  <a:cubicBezTo>
                    <a:pt x="4287" y="2261"/>
                    <a:pt x="4439" y="2109"/>
                    <a:pt x="4619" y="2109"/>
                  </a:cubicBezTo>
                  <a:close/>
                  <a:moveTo>
                    <a:pt x="709" y="1"/>
                  </a:moveTo>
                  <a:cubicBezTo>
                    <a:pt x="320" y="1"/>
                    <a:pt x="1" y="319"/>
                    <a:pt x="1" y="708"/>
                  </a:cubicBezTo>
                  <a:lnTo>
                    <a:pt x="1" y="3801"/>
                  </a:lnTo>
                  <a:cubicBezTo>
                    <a:pt x="1" y="4189"/>
                    <a:pt x="320" y="4494"/>
                    <a:pt x="709" y="4494"/>
                  </a:cubicBezTo>
                  <a:lnTo>
                    <a:pt x="1055" y="4494"/>
                  </a:lnTo>
                  <a:lnTo>
                    <a:pt x="1055" y="5298"/>
                  </a:lnTo>
                  <a:cubicBezTo>
                    <a:pt x="1055" y="5413"/>
                    <a:pt x="1146" y="5488"/>
                    <a:pt x="1244" y="5488"/>
                  </a:cubicBezTo>
                  <a:cubicBezTo>
                    <a:pt x="1289" y="5488"/>
                    <a:pt x="1335" y="5472"/>
                    <a:pt x="1374" y="5437"/>
                  </a:cubicBezTo>
                  <a:lnTo>
                    <a:pt x="2345" y="4494"/>
                  </a:lnTo>
                  <a:lnTo>
                    <a:pt x="3926" y="4494"/>
                  </a:lnTo>
                  <a:lnTo>
                    <a:pt x="3926" y="5534"/>
                  </a:lnTo>
                  <a:cubicBezTo>
                    <a:pt x="3926" y="5922"/>
                    <a:pt x="4231" y="6227"/>
                    <a:pt x="4619" y="6227"/>
                  </a:cubicBezTo>
                  <a:lnTo>
                    <a:pt x="6935" y="6227"/>
                  </a:lnTo>
                  <a:lnTo>
                    <a:pt x="7906" y="7170"/>
                  </a:lnTo>
                  <a:cubicBezTo>
                    <a:pt x="7943" y="7207"/>
                    <a:pt x="7992" y="7226"/>
                    <a:pt x="8042" y="7226"/>
                  </a:cubicBezTo>
                  <a:cubicBezTo>
                    <a:pt x="8067" y="7226"/>
                    <a:pt x="8091" y="7221"/>
                    <a:pt x="8114" y="7212"/>
                  </a:cubicBezTo>
                  <a:cubicBezTo>
                    <a:pt x="8183" y="7184"/>
                    <a:pt x="8225" y="7115"/>
                    <a:pt x="8225" y="7031"/>
                  </a:cubicBezTo>
                  <a:lnTo>
                    <a:pt x="8225" y="6227"/>
                  </a:lnTo>
                  <a:lnTo>
                    <a:pt x="8765" y="6227"/>
                  </a:lnTo>
                  <a:cubicBezTo>
                    <a:pt x="9154" y="6227"/>
                    <a:pt x="9473" y="5922"/>
                    <a:pt x="9473" y="5534"/>
                  </a:cubicBezTo>
                  <a:lnTo>
                    <a:pt x="9473" y="2442"/>
                  </a:lnTo>
                  <a:cubicBezTo>
                    <a:pt x="9473" y="2053"/>
                    <a:pt x="9154" y="1734"/>
                    <a:pt x="8765" y="1734"/>
                  </a:cubicBezTo>
                  <a:lnTo>
                    <a:pt x="5562" y="1734"/>
                  </a:lnTo>
                  <a:lnTo>
                    <a:pt x="5562" y="708"/>
                  </a:lnTo>
                  <a:cubicBezTo>
                    <a:pt x="5562" y="319"/>
                    <a:pt x="5243" y="1"/>
                    <a:pt x="4855" y="1"/>
                  </a:cubicBezTo>
                  <a:lnTo>
                    <a:pt x="3565" y="1"/>
                  </a:lnTo>
                  <a:cubicBezTo>
                    <a:pt x="3455" y="1"/>
                    <a:pt x="3371" y="84"/>
                    <a:pt x="3371" y="181"/>
                  </a:cubicBezTo>
                  <a:cubicBezTo>
                    <a:pt x="3371" y="292"/>
                    <a:pt x="3455" y="375"/>
                    <a:pt x="3565" y="375"/>
                  </a:cubicBezTo>
                  <a:lnTo>
                    <a:pt x="4855" y="375"/>
                  </a:lnTo>
                  <a:cubicBezTo>
                    <a:pt x="5035" y="375"/>
                    <a:pt x="5187" y="513"/>
                    <a:pt x="5187" y="708"/>
                  </a:cubicBezTo>
                  <a:lnTo>
                    <a:pt x="5187" y="1734"/>
                  </a:lnTo>
                  <a:lnTo>
                    <a:pt x="4619" y="1734"/>
                  </a:lnTo>
                  <a:cubicBezTo>
                    <a:pt x="4244" y="1734"/>
                    <a:pt x="3926" y="2053"/>
                    <a:pt x="3926" y="2442"/>
                  </a:cubicBezTo>
                  <a:lnTo>
                    <a:pt x="3926" y="4134"/>
                  </a:lnTo>
                  <a:lnTo>
                    <a:pt x="2275" y="4134"/>
                  </a:lnTo>
                  <a:cubicBezTo>
                    <a:pt x="2234" y="4134"/>
                    <a:pt x="2179" y="4147"/>
                    <a:pt x="2151" y="4175"/>
                  </a:cubicBezTo>
                  <a:lnTo>
                    <a:pt x="1430" y="4868"/>
                  </a:lnTo>
                  <a:lnTo>
                    <a:pt x="1430" y="4313"/>
                  </a:lnTo>
                  <a:cubicBezTo>
                    <a:pt x="1430" y="4217"/>
                    <a:pt x="1347" y="4134"/>
                    <a:pt x="1236" y="4134"/>
                  </a:cubicBezTo>
                  <a:lnTo>
                    <a:pt x="709" y="4134"/>
                  </a:lnTo>
                  <a:cubicBezTo>
                    <a:pt x="528" y="4134"/>
                    <a:pt x="376" y="3980"/>
                    <a:pt x="376" y="3801"/>
                  </a:cubicBezTo>
                  <a:lnTo>
                    <a:pt x="376" y="708"/>
                  </a:lnTo>
                  <a:cubicBezTo>
                    <a:pt x="376" y="513"/>
                    <a:pt x="528" y="375"/>
                    <a:pt x="709" y="375"/>
                  </a:cubicBezTo>
                  <a:lnTo>
                    <a:pt x="1929" y="375"/>
                  </a:lnTo>
                  <a:cubicBezTo>
                    <a:pt x="2040" y="375"/>
                    <a:pt x="2123" y="292"/>
                    <a:pt x="2123" y="181"/>
                  </a:cubicBezTo>
                  <a:cubicBezTo>
                    <a:pt x="2123" y="84"/>
                    <a:pt x="2040" y="1"/>
                    <a:pt x="19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7"/>
            <p:cNvSpPr/>
            <p:nvPr/>
          </p:nvSpPr>
          <p:spPr>
            <a:xfrm>
              <a:off x="2747536" y="1458291"/>
              <a:ext cx="20503" cy="17452"/>
            </a:xfrm>
            <a:custGeom>
              <a:avLst/>
              <a:gdLst/>
              <a:ahLst/>
              <a:cxnLst/>
              <a:rect l="l" t="t" r="r" b="b"/>
              <a:pathLst>
                <a:path w="430" h="366" extrusionOk="0">
                  <a:moveTo>
                    <a:pt x="217" y="1"/>
                  </a:moveTo>
                  <a:cubicBezTo>
                    <a:pt x="191" y="1"/>
                    <a:pt x="165" y="6"/>
                    <a:pt x="139" y="17"/>
                  </a:cubicBezTo>
                  <a:cubicBezTo>
                    <a:pt x="56" y="45"/>
                    <a:pt x="1" y="156"/>
                    <a:pt x="42" y="252"/>
                  </a:cubicBezTo>
                  <a:cubicBezTo>
                    <a:pt x="73" y="324"/>
                    <a:pt x="142" y="366"/>
                    <a:pt x="214" y="366"/>
                  </a:cubicBezTo>
                  <a:cubicBezTo>
                    <a:pt x="240" y="366"/>
                    <a:pt x="266" y="360"/>
                    <a:pt x="291" y="350"/>
                  </a:cubicBezTo>
                  <a:cubicBezTo>
                    <a:pt x="374" y="308"/>
                    <a:pt x="430" y="211"/>
                    <a:pt x="389" y="113"/>
                  </a:cubicBezTo>
                  <a:cubicBezTo>
                    <a:pt x="358" y="42"/>
                    <a:pt x="289" y="1"/>
                    <a:pt x="2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7"/>
            <p:cNvSpPr/>
            <p:nvPr/>
          </p:nvSpPr>
          <p:spPr>
            <a:xfrm>
              <a:off x="2893639" y="1458291"/>
              <a:ext cx="19884" cy="17452"/>
            </a:xfrm>
            <a:custGeom>
              <a:avLst/>
              <a:gdLst/>
              <a:ahLst/>
              <a:cxnLst/>
              <a:rect l="l" t="t" r="r" b="b"/>
              <a:pathLst>
                <a:path w="417" h="366" extrusionOk="0">
                  <a:moveTo>
                    <a:pt x="218" y="1"/>
                  </a:moveTo>
                  <a:cubicBezTo>
                    <a:pt x="192" y="1"/>
                    <a:pt x="165" y="6"/>
                    <a:pt x="139" y="17"/>
                  </a:cubicBezTo>
                  <a:cubicBezTo>
                    <a:pt x="43" y="45"/>
                    <a:pt x="1" y="156"/>
                    <a:pt x="43" y="252"/>
                  </a:cubicBezTo>
                  <a:cubicBezTo>
                    <a:pt x="73" y="324"/>
                    <a:pt x="142" y="366"/>
                    <a:pt x="209" y="366"/>
                  </a:cubicBezTo>
                  <a:cubicBezTo>
                    <a:pt x="233" y="366"/>
                    <a:pt x="256" y="360"/>
                    <a:pt x="278" y="350"/>
                  </a:cubicBezTo>
                  <a:cubicBezTo>
                    <a:pt x="376" y="308"/>
                    <a:pt x="417" y="211"/>
                    <a:pt x="389" y="113"/>
                  </a:cubicBezTo>
                  <a:cubicBezTo>
                    <a:pt x="359" y="42"/>
                    <a:pt x="290" y="1"/>
                    <a:pt x="2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7"/>
            <p:cNvSpPr/>
            <p:nvPr/>
          </p:nvSpPr>
          <p:spPr>
            <a:xfrm>
              <a:off x="2820301" y="1439885"/>
              <a:ext cx="17213" cy="52928"/>
            </a:xfrm>
            <a:custGeom>
              <a:avLst/>
              <a:gdLst/>
              <a:ahLst/>
              <a:cxnLst/>
              <a:rect l="l" t="t" r="r" b="b"/>
              <a:pathLst>
                <a:path w="361" h="1110" extrusionOk="0">
                  <a:moveTo>
                    <a:pt x="180" y="0"/>
                  </a:moveTo>
                  <a:cubicBezTo>
                    <a:pt x="83" y="0"/>
                    <a:pt x="0" y="83"/>
                    <a:pt x="0" y="194"/>
                  </a:cubicBezTo>
                  <a:lnTo>
                    <a:pt x="0" y="915"/>
                  </a:lnTo>
                  <a:cubicBezTo>
                    <a:pt x="0" y="1026"/>
                    <a:pt x="83" y="1110"/>
                    <a:pt x="180" y="1110"/>
                  </a:cubicBezTo>
                  <a:cubicBezTo>
                    <a:pt x="277" y="1110"/>
                    <a:pt x="361" y="1026"/>
                    <a:pt x="361" y="915"/>
                  </a:cubicBezTo>
                  <a:lnTo>
                    <a:pt x="361" y="194"/>
                  </a:lnTo>
                  <a:cubicBezTo>
                    <a:pt x="361" y="83"/>
                    <a:pt x="277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7"/>
            <p:cNvSpPr/>
            <p:nvPr/>
          </p:nvSpPr>
          <p:spPr>
            <a:xfrm>
              <a:off x="2784586" y="1422052"/>
              <a:ext cx="17881" cy="89262"/>
            </a:xfrm>
            <a:custGeom>
              <a:avLst/>
              <a:gdLst/>
              <a:ahLst/>
              <a:cxnLst/>
              <a:rect l="l" t="t" r="r" b="b"/>
              <a:pathLst>
                <a:path w="375" h="1872" extrusionOk="0">
                  <a:moveTo>
                    <a:pt x="180" y="0"/>
                  </a:moveTo>
                  <a:cubicBezTo>
                    <a:pt x="83" y="0"/>
                    <a:pt x="0" y="84"/>
                    <a:pt x="0" y="180"/>
                  </a:cubicBezTo>
                  <a:lnTo>
                    <a:pt x="0" y="1692"/>
                  </a:lnTo>
                  <a:cubicBezTo>
                    <a:pt x="0" y="1789"/>
                    <a:pt x="83" y="1872"/>
                    <a:pt x="180" y="1872"/>
                  </a:cubicBezTo>
                  <a:cubicBezTo>
                    <a:pt x="291" y="1872"/>
                    <a:pt x="374" y="1789"/>
                    <a:pt x="374" y="1692"/>
                  </a:cubicBezTo>
                  <a:lnTo>
                    <a:pt x="374" y="180"/>
                  </a:lnTo>
                  <a:cubicBezTo>
                    <a:pt x="374" y="84"/>
                    <a:pt x="291" y="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7"/>
            <p:cNvSpPr/>
            <p:nvPr/>
          </p:nvSpPr>
          <p:spPr>
            <a:xfrm>
              <a:off x="2855968" y="1402215"/>
              <a:ext cx="17261" cy="128314"/>
            </a:xfrm>
            <a:custGeom>
              <a:avLst/>
              <a:gdLst/>
              <a:ahLst/>
              <a:cxnLst/>
              <a:rect l="l" t="t" r="r" b="b"/>
              <a:pathLst>
                <a:path w="362" h="2691" extrusionOk="0">
                  <a:moveTo>
                    <a:pt x="181" y="0"/>
                  </a:moveTo>
                  <a:cubicBezTo>
                    <a:pt x="84" y="0"/>
                    <a:pt x="1" y="83"/>
                    <a:pt x="1" y="180"/>
                  </a:cubicBezTo>
                  <a:lnTo>
                    <a:pt x="1" y="2496"/>
                  </a:lnTo>
                  <a:cubicBezTo>
                    <a:pt x="1" y="2607"/>
                    <a:pt x="84" y="2691"/>
                    <a:pt x="181" y="2691"/>
                  </a:cubicBezTo>
                  <a:cubicBezTo>
                    <a:pt x="278" y="2691"/>
                    <a:pt x="361" y="2607"/>
                    <a:pt x="361" y="2496"/>
                  </a:cubicBezTo>
                  <a:lnTo>
                    <a:pt x="361" y="180"/>
                  </a:lnTo>
                  <a:cubicBezTo>
                    <a:pt x="361" y="83"/>
                    <a:pt x="278" y="0"/>
                    <a:pt x="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7"/>
            <p:cNvSpPr/>
            <p:nvPr/>
          </p:nvSpPr>
          <p:spPr>
            <a:xfrm>
              <a:off x="2634431" y="1273851"/>
              <a:ext cx="19884" cy="17547"/>
            </a:xfrm>
            <a:custGeom>
              <a:avLst/>
              <a:gdLst/>
              <a:ahLst/>
              <a:cxnLst/>
              <a:rect l="l" t="t" r="r" b="b"/>
              <a:pathLst>
                <a:path w="417" h="368" extrusionOk="0">
                  <a:moveTo>
                    <a:pt x="207" y="1"/>
                  </a:moveTo>
                  <a:cubicBezTo>
                    <a:pt x="174" y="1"/>
                    <a:pt x="141" y="10"/>
                    <a:pt x="112" y="30"/>
                  </a:cubicBezTo>
                  <a:cubicBezTo>
                    <a:pt x="28" y="85"/>
                    <a:pt x="1" y="209"/>
                    <a:pt x="56" y="293"/>
                  </a:cubicBezTo>
                  <a:cubicBezTo>
                    <a:pt x="89" y="343"/>
                    <a:pt x="148" y="368"/>
                    <a:pt x="208" y="368"/>
                  </a:cubicBezTo>
                  <a:cubicBezTo>
                    <a:pt x="247" y="368"/>
                    <a:pt x="287" y="357"/>
                    <a:pt x="320" y="335"/>
                  </a:cubicBezTo>
                  <a:cubicBezTo>
                    <a:pt x="403" y="279"/>
                    <a:pt x="417" y="168"/>
                    <a:pt x="361" y="85"/>
                  </a:cubicBezTo>
                  <a:cubicBezTo>
                    <a:pt x="325" y="31"/>
                    <a:pt x="266" y="1"/>
                    <a:pt x="2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37"/>
          <p:cNvGrpSpPr/>
          <p:nvPr/>
        </p:nvGrpSpPr>
        <p:grpSpPr>
          <a:xfrm>
            <a:off x="8160255" y="1391675"/>
            <a:ext cx="240229" cy="233993"/>
            <a:chOff x="5548725" y="1996100"/>
            <a:chExt cx="275650" cy="269950"/>
          </a:xfrm>
        </p:grpSpPr>
        <p:sp>
          <p:nvSpPr>
            <p:cNvPr id="807" name="Google Shape;807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" name="Google Shape;810;p37"/>
          <p:cNvGrpSpPr/>
          <p:nvPr/>
        </p:nvGrpSpPr>
        <p:grpSpPr>
          <a:xfrm>
            <a:off x="4540055" y="1391675"/>
            <a:ext cx="240229" cy="233993"/>
            <a:chOff x="5548725" y="1996100"/>
            <a:chExt cx="275650" cy="269950"/>
          </a:xfrm>
        </p:grpSpPr>
        <p:sp>
          <p:nvSpPr>
            <p:cNvPr id="811" name="Google Shape;811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" name="Google Shape;814;p37"/>
          <p:cNvGrpSpPr/>
          <p:nvPr/>
        </p:nvGrpSpPr>
        <p:grpSpPr>
          <a:xfrm>
            <a:off x="8160255" y="2422425"/>
            <a:ext cx="240229" cy="233993"/>
            <a:chOff x="5548725" y="1996100"/>
            <a:chExt cx="275650" cy="269950"/>
          </a:xfrm>
        </p:grpSpPr>
        <p:sp>
          <p:nvSpPr>
            <p:cNvPr id="815" name="Google Shape;815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37"/>
          <p:cNvGrpSpPr/>
          <p:nvPr/>
        </p:nvGrpSpPr>
        <p:grpSpPr>
          <a:xfrm>
            <a:off x="4540055" y="2422425"/>
            <a:ext cx="240229" cy="233993"/>
            <a:chOff x="5548725" y="1996100"/>
            <a:chExt cx="275650" cy="269950"/>
          </a:xfrm>
        </p:grpSpPr>
        <p:sp>
          <p:nvSpPr>
            <p:cNvPr id="819" name="Google Shape;819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37"/>
          <p:cNvGrpSpPr/>
          <p:nvPr/>
        </p:nvGrpSpPr>
        <p:grpSpPr>
          <a:xfrm>
            <a:off x="8160255" y="3453175"/>
            <a:ext cx="240229" cy="233993"/>
            <a:chOff x="5548725" y="1996100"/>
            <a:chExt cx="275650" cy="269950"/>
          </a:xfrm>
        </p:grpSpPr>
        <p:sp>
          <p:nvSpPr>
            <p:cNvPr id="823" name="Google Shape;823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" name="Google Shape;826;p37"/>
          <p:cNvGrpSpPr/>
          <p:nvPr/>
        </p:nvGrpSpPr>
        <p:grpSpPr>
          <a:xfrm>
            <a:off x="4540055" y="3453175"/>
            <a:ext cx="240229" cy="233993"/>
            <a:chOff x="5548725" y="1996100"/>
            <a:chExt cx="275650" cy="269950"/>
          </a:xfrm>
        </p:grpSpPr>
        <p:sp>
          <p:nvSpPr>
            <p:cNvPr id="827" name="Google Shape;827;p37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7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38"/>
          <p:cNvSpPr txBox="1">
            <a:spLocks noGrp="1"/>
          </p:cNvSpPr>
          <p:nvPr>
            <p:ph type="title"/>
          </p:nvPr>
        </p:nvSpPr>
        <p:spPr>
          <a:xfrm>
            <a:off x="1998350" y="540000"/>
            <a:ext cx="6425700" cy="477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 - Funcionalidades</a:t>
            </a:r>
            <a:endParaRPr/>
          </a:p>
        </p:txBody>
      </p:sp>
      <p:sp>
        <p:nvSpPr>
          <p:cNvPr id="837" name="Google Shape;837;p38"/>
          <p:cNvSpPr txBox="1">
            <a:spLocks noGrp="1"/>
          </p:cNvSpPr>
          <p:nvPr>
            <p:ph type="subTitle" idx="2"/>
          </p:nvPr>
        </p:nvSpPr>
        <p:spPr>
          <a:xfrm>
            <a:off x="2115497" y="1580758"/>
            <a:ext cx="2580611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Adicionar/editar/remover músicas</a:t>
            </a:r>
            <a:endParaRPr sz="1200"/>
          </a:p>
        </p:txBody>
      </p:sp>
      <p:sp>
        <p:nvSpPr>
          <p:cNvPr id="838" name="Google Shape;838;p38"/>
          <p:cNvSpPr txBox="1">
            <a:spLocks noGrp="1"/>
          </p:cNvSpPr>
          <p:nvPr>
            <p:ph type="subTitle" idx="4"/>
          </p:nvPr>
        </p:nvSpPr>
        <p:spPr>
          <a:xfrm>
            <a:off x="5686489" y="2314399"/>
            <a:ext cx="2393066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Ouvir e favoritar músicas</a:t>
            </a:r>
            <a:endParaRPr sz="1200"/>
          </a:p>
        </p:txBody>
      </p:sp>
      <p:sp>
        <p:nvSpPr>
          <p:cNvPr id="840" name="Google Shape;840;p38"/>
          <p:cNvSpPr txBox="1">
            <a:spLocks noGrp="1"/>
          </p:cNvSpPr>
          <p:nvPr>
            <p:ph type="subTitle" idx="6"/>
          </p:nvPr>
        </p:nvSpPr>
        <p:spPr>
          <a:xfrm>
            <a:off x="2102525" y="2221922"/>
            <a:ext cx="2285939" cy="45538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Adicionar/editar/remover álbuns</a:t>
            </a:r>
            <a:endParaRPr sz="1200"/>
          </a:p>
        </p:txBody>
      </p:sp>
      <p:sp>
        <p:nvSpPr>
          <p:cNvPr id="842" name="Google Shape;842;p38"/>
          <p:cNvSpPr txBox="1">
            <a:spLocks noGrp="1"/>
          </p:cNvSpPr>
          <p:nvPr>
            <p:ph type="subTitle" idx="8"/>
          </p:nvPr>
        </p:nvSpPr>
        <p:spPr>
          <a:xfrm>
            <a:off x="5601756" y="1578440"/>
            <a:ext cx="2655193" cy="691461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Procurar/filtrar info sobre artista/álbum/música/playlists</a:t>
            </a:r>
            <a:endParaRPr sz="1200"/>
          </a:p>
        </p:txBody>
      </p:sp>
      <p:sp>
        <p:nvSpPr>
          <p:cNvPr id="844" name="Google Shape;844;p38"/>
          <p:cNvSpPr txBox="1">
            <a:spLocks noGrp="1"/>
          </p:cNvSpPr>
          <p:nvPr>
            <p:ph type="subTitle" idx="13"/>
          </p:nvPr>
        </p:nvSpPr>
        <p:spPr>
          <a:xfrm>
            <a:off x="2068816" y="2978644"/>
            <a:ext cx="2443382" cy="460703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 dirty="0"/>
              <a:t>Criar/editar/remover artistas</a:t>
            </a:r>
            <a:endParaRPr sz="1200" dirty="0"/>
          </a:p>
        </p:txBody>
      </p:sp>
      <p:sp>
        <p:nvSpPr>
          <p:cNvPr id="848" name="Google Shape;848;p38"/>
          <p:cNvSpPr txBox="1">
            <a:spLocks noGrp="1"/>
          </p:cNvSpPr>
          <p:nvPr>
            <p:ph type="subTitle" idx="17"/>
          </p:nvPr>
        </p:nvSpPr>
        <p:spPr>
          <a:xfrm>
            <a:off x="5725325" y="3025487"/>
            <a:ext cx="2396700" cy="305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Leaderboads</a:t>
            </a:r>
            <a:endParaRPr sz="1400"/>
          </a:p>
        </p:txBody>
      </p:sp>
      <p:sp>
        <p:nvSpPr>
          <p:cNvPr id="855" name="Google Shape;855;p38"/>
          <p:cNvSpPr txBox="1">
            <a:spLocks noGrp="1"/>
          </p:cNvSpPr>
          <p:nvPr>
            <p:ph type="title" idx="24"/>
          </p:nvPr>
        </p:nvSpPr>
        <p:spPr>
          <a:xfrm>
            <a:off x="1134275" y="1514437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1</a:t>
            </a:r>
            <a:endParaRPr/>
          </a:p>
        </p:txBody>
      </p:sp>
      <p:sp>
        <p:nvSpPr>
          <p:cNvPr id="856" name="Google Shape;856;p38"/>
          <p:cNvSpPr txBox="1">
            <a:spLocks noGrp="1"/>
          </p:cNvSpPr>
          <p:nvPr>
            <p:ph type="title" idx="25"/>
          </p:nvPr>
        </p:nvSpPr>
        <p:spPr>
          <a:xfrm>
            <a:off x="1134275" y="2210375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2</a:t>
            </a:r>
            <a:endParaRPr/>
          </a:p>
        </p:txBody>
      </p:sp>
      <p:sp>
        <p:nvSpPr>
          <p:cNvPr id="857" name="Google Shape;857;p38"/>
          <p:cNvSpPr txBox="1">
            <a:spLocks noGrp="1"/>
          </p:cNvSpPr>
          <p:nvPr>
            <p:ph type="title" idx="26"/>
          </p:nvPr>
        </p:nvSpPr>
        <p:spPr>
          <a:xfrm>
            <a:off x="1134275" y="2906312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3</a:t>
            </a:r>
            <a:endParaRPr/>
          </a:p>
        </p:txBody>
      </p:sp>
      <p:sp>
        <p:nvSpPr>
          <p:cNvPr id="858" name="Google Shape;858;p38"/>
          <p:cNvSpPr txBox="1">
            <a:spLocks noGrp="1"/>
          </p:cNvSpPr>
          <p:nvPr>
            <p:ph type="title" idx="27"/>
          </p:nvPr>
        </p:nvSpPr>
        <p:spPr>
          <a:xfrm>
            <a:off x="1134275" y="360225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4</a:t>
            </a:r>
            <a:endParaRPr/>
          </a:p>
        </p:txBody>
      </p:sp>
      <p:sp>
        <p:nvSpPr>
          <p:cNvPr id="860" name="Google Shape;860;p38"/>
          <p:cNvSpPr txBox="1">
            <a:spLocks noGrp="1"/>
          </p:cNvSpPr>
          <p:nvPr>
            <p:ph type="title" idx="29"/>
          </p:nvPr>
        </p:nvSpPr>
        <p:spPr>
          <a:xfrm>
            <a:off x="4763525" y="1514437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>
                <a:solidFill>
                  <a:schemeClr val="tx1"/>
                </a:solidFill>
              </a:rPr>
              <a:t>5</a:t>
            </a:r>
            <a:endParaRPr>
              <a:solidFill>
                <a:schemeClr val="tx1"/>
              </a:solidFill>
            </a:endParaRPr>
          </a:p>
        </p:txBody>
      </p:sp>
      <p:sp>
        <p:nvSpPr>
          <p:cNvPr id="861" name="Google Shape;861;p38"/>
          <p:cNvSpPr txBox="1">
            <a:spLocks noGrp="1"/>
          </p:cNvSpPr>
          <p:nvPr>
            <p:ph type="title" idx="30"/>
          </p:nvPr>
        </p:nvSpPr>
        <p:spPr>
          <a:xfrm>
            <a:off x="4763525" y="2210375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6</a:t>
            </a:r>
            <a:endParaRPr/>
          </a:p>
        </p:txBody>
      </p:sp>
      <p:sp>
        <p:nvSpPr>
          <p:cNvPr id="862" name="Google Shape;862;p38"/>
          <p:cNvSpPr txBox="1">
            <a:spLocks noGrp="1"/>
          </p:cNvSpPr>
          <p:nvPr>
            <p:ph type="title" idx="31"/>
          </p:nvPr>
        </p:nvSpPr>
        <p:spPr>
          <a:xfrm>
            <a:off x="4763525" y="2906312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7</a:t>
            </a:r>
            <a:endParaRPr/>
          </a:p>
        </p:txBody>
      </p:sp>
      <p:sp>
        <p:nvSpPr>
          <p:cNvPr id="863" name="Google Shape;863;p38"/>
          <p:cNvSpPr txBox="1">
            <a:spLocks noGrp="1"/>
          </p:cNvSpPr>
          <p:nvPr>
            <p:ph type="title" idx="32"/>
          </p:nvPr>
        </p:nvSpPr>
        <p:spPr>
          <a:xfrm>
            <a:off x="4763525" y="3602250"/>
            <a:ext cx="961800" cy="439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#</a:t>
            </a:r>
            <a:r>
              <a:rPr lang="en"/>
              <a:t>8</a:t>
            </a:r>
          </a:p>
        </p:txBody>
      </p:sp>
      <p:grpSp>
        <p:nvGrpSpPr>
          <p:cNvPr id="865" name="Google Shape;865;p38"/>
          <p:cNvGrpSpPr/>
          <p:nvPr/>
        </p:nvGrpSpPr>
        <p:grpSpPr>
          <a:xfrm>
            <a:off x="723837" y="552000"/>
            <a:ext cx="1218671" cy="1640915"/>
            <a:chOff x="723837" y="552000"/>
            <a:chExt cx="1218671" cy="1640915"/>
          </a:xfrm>
        </p:grpSpPr>
        <p:sp>
          <p:nvSpPr>
            <p:cNvPr id="866" name="Google Shape;866;p38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8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8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1379968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1483960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871" name="Google Shape;871;p38"/>
            <p:cNvSpPr/>
            <p:nvPr/>
          </p:nvSpPr>
          <p:spPr>
            <a:xfrm flipH="1">
              <a:off x="1686874" y="618464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8"/>
            <p:cNvSpPr/>
            <p:nvPr/>
          </p:nvSpPr>
          <p:spPr>
            <a:xfrm flipH="1">
              <a:off x="1790866" y="686786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grpSp>
          <p:nvGrpSpPr>
            <p:cNvPr id="873" name="Google Shape;873;p38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874" name="Google Shape;874;p38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8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" name="Google Shape;876;p38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877" name="Google Shape;877;p38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8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8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0" name="Google Shape;880;p38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881" name="Google Shape;881;p38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8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8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8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38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38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8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8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89" name="Google Shape;889;p38"/>
            <p:cNvCxnSpPr/>
            <p:nvPr/>
          </p:nvCxnSpPr>
          <p:spPr>
            <a:xfrm>
              <a:off x="729625" y="1355100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0" name="Google Shape;890;p38"/>
            <p:cNvCxnSpPr/>
            <p:nvPr/>
          </p:nvCxnSpPr>
          <p:spPr>
            <a:xfrm>
              <a:off x="729625" y="1845525"/>
              <a:ext cx="2556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91" name="Google Shape;891;p38"/>
          <p:cNvGrpSpPr/>
          <p:nvPr/>
        </p:nvGrpSpPr>
        <p:grpSpPr>
          <a:xfrm>
            <a:off x="4455880" y="1614239"/>
            <a:ext cx="240229" cy="233993"/>
            <a:chOff x="5548725" y="1996100"/>
            <a:chExt cx="275650" cy="269950"/>
          </a:xfrm>
        </p:grpSpPr>
        <p:sp>
          <p:nvSpPr>
            <p:cNvPr id="892" name="Google Shape;892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38"/>
          <p:cNvGrpSpPr/>
          <p:nvPr/>
        </p:nvGrpSpPr>
        <p:grpSpPr>
          <a:xfrm>
            <a:off x="4450305" y="2297427"/>
            <a:ext cx="240229" cy="233993"/>
            <a:chOff x="5548725" y="1996100"/>
            <a:chExt cx="275650" cy="269950"/>
          </a:xfrm>
        </p:grpSpPr>
        <p:sp>
          <p:nvSpPr>
            <p:cNvPr id="895" name="Google Shape;895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38"/>
          <p:cNvGrpSpPr/>
          <p:nvPr/>
        </p:nvGrpSpPr>
        <p:grpSpPr>
          <a:xfrm>
            <a:off x="4455880" y="2995484"/>
            <a:ext cx="240229" cy="233993"/>
            <a:chOff x="5548725" y="1996100"/>
            <a:chExt cx="275650" cy="269950"/>
          </a:xfrm>
        </p:grpSpPr>
        <p:sp>
          <p:nvSpPr>
            <p:cNvPr id="898" name="Google Shape;898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8"/>
          <p:cNvGrpSpPr/>
          <p:nvPr/>
        </p:nvGrpSpPr>
        <p:grpSpPr>
          <a:xfrm>
            <a:off x="4455880" y="3686106"/>
            <a:ext cx="240229" cy="233993"/>
            <a:chOff x="5548725" y="1996100"/>
            <a:chExt cx="275650" cy="269950"/>
          </a:xfrm>
        </p:grpSpPr>
        <p:sp>
          <p:nvSpPr>
            <p:cNvPr id="901" name="Google Shape;901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38"/>
          <p:cNvGrpSpPr/>
          <p:nvPr/>
        </p:nvGrpSpPr>
        <p:grpSpPr>
          <a:xfrm>
            <a:off x="8079555" y="1614239"/>
            <a:ext cx="240229" cy="233993"/>
            <a:chOff x="5548725" y="1996100"/>
            <a:chExt cx="275650" cy="269950"/>
          </a:xfrm>
        </p:grpSpPr>
        <p:sp>
          <p:nvSpPr>
            <p:cNvPr id="907" name="Google Shape;907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38"/>
          <p:cNvGrpSpPr/>
          <p:nvPr/>
        </p:nvGrpSpPr>
        <p:grpSpPr>
          <a:xfrm>
            <a:off x="8079555" y="2304862"/>
            <a:ext cx="240229" cy="233993"/>
            <a:chOff x="5548725" y="1996100"/>
            <a:chExt cx="275650" cy="269950"/>
          </a:xfrm>
        </p:grpSpPr>
        <p:sp>
          <p:nvSpPr>
            <p:cNvPr id="910" name="Google Shape;910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38"/>
          <p:cNvGrpSpPr/>
          <p:nvPr/>
        </p:nvGrpSpPr>
        <p:grpSpPr>
          <a:xfrm>
            <a:off x="8079555" y="2995484"/>
            <a:ext cx="240229" cy="233993"/>
            <a:chOff x="5548725" y="1996100"/>
            <a:chExt cx="275650" cy="269950"/>
          </a:xfrm>
        </p:grpSpPr>
        <p:sp>
          <p:nvSpPr>
            <p:cNvPr id="913" name="Google Shape;913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38"/>
          <p:cNvGrpSpPr/>
          <p:nvPr/>
        </p:nvGrpSpPr>
        <p:grpSpPr>
          <a:xfrm>
            <a:off x="8079555" y="3686106"/>
            <a:ext cx="240229" cy="233993"/>
            <a:chOff x="5548725" y="1996100"/>
            <a:chExt cx="275650" cy="269950"/>
          </a:xfrm>
        </p:grpSpPr>
        <p:sp>
          <p:nvSpPr>
            <p:cNvPr id="916" name="Google Shape;916;p38"/>
            <p:cNvSpPr/>
            <p:nvPr/>
          </p:nvSpPr>
          <p:spPr>
            <a:xfrm>
              <a:off x="5548725" y="1996100"/>
              <a:ext cx="275650" cy="269950"/>
            </a:xfrm>
            <a:custGeom>
              <a:avLst/>
              <a:gdLst/>
              <a:ahLst/>
              <a:cxnLst/>
              <a:rect l="l" t="t" r="r" b="b"/>
              <a:pathLst>
                <a:path w="11026" h="10798" extrusionOk="0">
                  <a:moveTo>
                    <a:pt x="5503" y="1"/>
                  </a:moveTo>
                  <a:cubicBezTo>
                    <a:pt x="5435" y="1"/>
                    <a:pt x="5367" y="2"/>
                    <a:pt x="5298" y="4"/>
                  </a:cubicBezTo>
                  <a:cubicBezTo>
                    <a:pt x="2330" y="130"/>
                    <a:pt x="0" y="2639"/>
                    <a:pt x="126" y="5607"/>
                  </a:cubicBezTo>
                  <a:cubicBezTo>
                    <a:pt x="247" y="8521"/>
                    <a:pt x="2646" y="10798"/>
                    <a:pt x="5524" y="10798"/>
                  </a:cubicBezTo>
                  <a:cubicBezTo>
                    <a:pt x="5592" y="10798"/>
                    <a:pt x="5660" y="10796"/>
                    <a:pt x="5728" y="10794"/>
                  </a:cubicBezTo>
                  <a:cubicBezTo>
                    <a:pt x="8709" y="10670"/>
                    <a:pt x="11026" y="8159"/>
                    <a:pt x="10915" y="5191"/>
                  </a:cubicBezTo>
                  <a:cubicBezTo>
                    <a:pt x="10792" y="2279"/>
                    <a:pt x="8394" y="1"/>
                    <a:pt x="5503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5652025" y="2075800"/>
              <a:ext cx="100250" cy="122700"/>
            </a:xfrm>
            <a:custGeom>
              <a:avLst/>
              <a:gdLst/>
              <a:ahLst/>
              <a:cxnLst/>
              <a:rect l="l" t="t" r="r" b="b"/>
              <a:pathLst>
                <a:path w="4010" h="4908" extrusionOk="0">
                  <a:moveTo>
                    <a:pt x="30" y="1"/>
                  </a:moveTo>
                  <a:cubicBezTo>
                    <a:pt x="16" y="1"/>
                    <a:pt x="1" y="14"/>
                    <a:pt x="1" y="34"/>
                  </a:cubicBezTo>
                  <a:lnTo>
                    <a:pt x="1" y="4874"/>
                  </a:lnTo>
                  <a:cubicBezTo>
                    <a:pt x="1" y="4895"/>
                    <a:pt x="16" y="4907"/>
                    <a:pt x="30" y="4907"/>
                  </a:cubicBezTo>
                  <a:cubicBezTo>
                    <a:pt x="35" y="4907"/>
                    <a:pt x="39" y="4906"/>
                    <a:pt x="43" y="4902"/>
                  </a:cubicBezTo>
                  <a:lnTo>
                    <a:pt x="3995" y="2475"/>
                  </a:lnTo>
                  <a:cubicBezTo>
                    <a:pt x="4009" y="2461"/>
                    <a:pt x="4009" y="2447"/>
                    <a:pt x="3995" y="2434"/>
                  </a:cubicBezTo>
                  <a:lnTo>
                    <a:pt x="43" y="6"/>
                  </a:lnTo>
                  <a:cubicBezTo>
                    <a:pt x="39" y="3"/>
                    <a:pt x="35" y="1"/>
                    <a:pt x="30" y="1"/>
                  </a:cubicBezTo>
                  <a:close/>
                </a:path>
              </a:pathLst>
            </a:custGeom>
            <a:solidFill>
              <a:srgbClr val="E8E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21" name="Google Shape;921;p38"/>
          <p:cNvCxnSpPr/>
          <p:nvPr/>
        </p:nvCxnSpPr>
        <p:spPr>
          <a:xfrm>
            <a:off x="1327675" y="2080636"/>
            <a:ext cx="709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2" name="Google Shape;922;p38"/>
          <p:cNvCxnSpPr/>
          <p:nvPr/>
        </p:nvCxnSpPr>
        <p:spPr>
          <a:xfrm>
            <a:off x="1327675" y="2752184"/>
            <a:ext cx="709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3" name="Google Shape;923;p38"/>
          <p:cNvCxnSpPr/>
          <p:nvPr/>
        </p:nvCxnSpPr>
        <p:spPr>
          <a:xfrm>
            <a:off x="1327675" y="3493648"/>
            <a:ext cx="709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4" name="Google Shape;924;p38"/>
          <p:cNvCxnSpPr/>
          <p:nvPr/>
        </p:nvCxnSpPr>
        <p:spPr>
          <a:xfrm>
            <a:off x="1335979" y="4165087"/>
            <a:ext cx="7096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838;p38">
            <a:extLst>
              <a:ext uri="{FF2B5EF4-FFF2-40B4-BE49-F238E27FC236}">
                <a16:creationId xmlns:a16="http://schemas.microsoft.com/office/drawing/2014/main" id="{22C3FF52-6916-FDD6-7E27-60705BCD3B4D}"/>
              </a:ext>
            </a:extLst>
          </p:cNvPr>
          <p:cNvSpPr txBox="1">
            <a:spLocks/>
          </p:cNvSpPr>
          <p:nvPr/>
        </p:nvSpPr>
        <p:spPr>
          <a:xfrm>
            <a:off x="2096075" y="1109346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>
                <a:solidFill>
                  <a:schemeClr val="bg2"/>
                </a:solidFill>
              </a:rPr>
              <a:t>Administrador</a:t>
            </a:r>
          </a:p>
        </p:txBody>
      </p:sp>
      <p:sp>
        <p:nvSpPr>
          <p:cNvPr id="4" name="Google Shape;848;p38">
            <a:extLst>
              <a:ext uri="{FF2B5EF4-FFF2-40B4-BE49-F238E27FC236}">
                <a16:creationId xmlns:a16="http://schemas.microsoft.com/office/drawing/2014/main" id="{F16B413C-C59A-30E9-B279-DFE1A3F61C8D}"/>
              </a:ext>
            </a:extLst>
          </p:cNvPr>
          <p:cNvSpPr txBox="1">
            <a:spLocks/>
          </p:cNvSpPr>
          <p:nvPr/>
        </p:nvSpPr>
        <p:spPr>
          <a:xfrm>
            <a:off x="5704090" y="3708697"/>
            <a:ext cx="23967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400"/>
              <a:t>Estatísticas</a:t>
            </a:r>
          </a:p>
        </p:txBody>
      </p:sp>
      <p:sp>
        <p:nvSpPr>
          <p:cNvPr id="14" name="Google Shape;844;p38">
            <a:extLst>
              <a:ext uri="{FF2B5EF4-FFF2-40B4-BE49-F238E27FC236}">
                <a16:creationId xmlns:a16="http://schemas.microsoft.com/office/drawing/2014/main" id="{915E63D0-E69A-6CC8-8EEC-88DC2BCF5263}"/>
              </a:ext>
            </a:extLst>
          </p:cNvPr>
          <p:cNvSpPr txBox="1">
            <a:spLocks/>
          </p:cNvSpPr>
          <p:nvPr/>
        </p:nvSpPr>
        <p:spPr>
          <a:xfrm>
            <a:off x="2082655" y="3612949"/>
            <a:ext cx="2443382" cy="460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exend Deca Medium"/>
              <a:buNone/>
              <a:defRPr sz="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pt-PT" sz="1200"/>
              <a:t>Criar/editar/remover playlists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110754" y="4225590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110754" y="4225630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56011" y="4166057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57388" y="3997777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91363" y="4108135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538279" y="4108135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Diagrama Entidade-Relacionamento</a:t>
            </a:r>
          </a:p>
        </p:txBody>
      </p:sp>
      <p:pic>
        <p:nvPicPr>
          <p:cNvPr id="8" name="Imagem 7" descr="Uma imagem com desenho, esboço, diagrama, origami&#10;&#10;Descrição gerada automaticamente">
            <a:extLst>
              <a:ext uri="{FF2B5EF4-FFF2-40B4-BE49-F238E27FC236}">
                <a16:creationId xmlns:a16="http://schemas.microsoft.com/office/drawing/2014/main" id="{53D177AF-B984-2837-48BD-F532C063E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0558" y="1144657"/>
            <a:ext cx="4639646" cy="275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922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1"/>
          <p:cNvGrpSpPr/>
          <p:nvPr/>
        </p:nvGrpSpPr>
        <p:grpSpPr>
          <a:xfrm>
            <a:off x="723837" y="552000"/>
            <a:ext cx="1244188" cy="1640915"/>
            <a:chOff x="723837" y="552000"/>
            <a:chExt cx="1244188" cy="1640915"/>
          </a:xfrm>
        </p:grpSpPr>
        <p:sp>
          <p:nvSpPr>
            <p:cNvPr id="1041" name="Google Shape;1041;p41"/>
            <p:cNvSpPr/>
            <p:nvPr/>
          </p:nvSpPr>
          <p:spPr>
            <a:xfrm>
              <a:off x="729625" y="552000"/>
              <a:ext cx="98100" cy="98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882900" y="552000"/>
              <a:ext cx="98100" cy="98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1036175" y="552000"/>
              <a:ext cx="98100" cy="98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4" name="Google Shape;1044;p41"/>
            <p:cNvGrpSpPr/>
            <p:nvPr/>
          </p:nvGrpSpPr>
          <p:grpSpPr>
            <a:xfrm>
              <a:off x="729630" y="1968358"/>
              <a:ext cx="255615" cy="224557"/>
              <a:chOff x="6184139" y="1980808"/>
              <a:chExt cx="451696" cy="396814"/>
            </a:xfrm>
          </p:grpSpPr>
          <p:sp>
            <p:nvSpPr>
              <p:cNvPr id="1045" name="Google Shape;1045;p41"/>
              <p:cNvSpPr/>
              <p:nvPr/>
            </p:nvSpPr>
            <p:spPr>
              <a:xfrm>
                <a:off x="6184139" y="1980808"/>
                <a:ext cx="451696" cy="396814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8322" extrusionOk="0">
                    <a:moveTo>
                      <a:pt x="4272" y="361"/>
                    </a:moveTo>
                    <a:cubicBezTo>
                      <a:pt x="4675" y="361"/>
                      <a:pt x="5063" y="583"/>
                      <a:pt x="5257" y="943"/>
                    </a:cubicBezTo>
                    <a:cubicBezTo>
                      <a:pt x="5285" y="1013"/>
                      <a:pt x="5354" y="1041"/>
                      <a:pt x="5437" y="1041"/>
                    </a:cubicBezTo>
                    <a:cubicBezTo>
                      <a:pt x="5466" y="1038"/>
                      <a:pt x="5495" y="1036"/>
                      <a:pt x="5524" y="1036"/>
                    </a:cubicBezTo>
                    <a:cubicBezTo>
                      <a:pt x="5868" y="1036"/>
                      <a:pt x="6196" y="1263"/>
                      <a:pt x="6324" y="1596"/>
                    </a:cubicBezTo>
                    <a:cubicBezTo>
                      <a:pt x="6349" y="1657"/>
                      <a:pt x="6408" y="1709"/>
                      <a:pt x="6480" y="1709"/>
                    </a:cubicBezTo>
                    <a:cubicBezTo>
                      <a:pt x="6489" y="1709"/>
                      <a:pt x="6497" y="1708"/>
                      <a:pt x="6505" y="1707"/>
                    </a:cubicBezTo>
                    <a:cubicBezTo>
                      <a:pt x="6521" y="1705"/>
                      <a:pt x="6536" y="1704"/>
                      <a:pt x="6552" y="1704"/>
                    </a:cubicBezTo>
                    <a:cubicBezTo>
                      <a:pt x="6838" y="1704"/>
                      <a:pt x="7088" y="1944"/>
                      <a:pt x="7088" y="2234"/>
                    </a:cubicBezTo>
                    <a:cubicBezTo>
                      <a:pt x="7088" y="2524"/>
                      <a:pt x="6851" y="2760"/>
                      <a:pt x="6561" y="2760"/>
                    </a:cubicBezTo>
                    <a:lnTo>
                      <a:pt x="6311" y="2760"/>
                    </a:lnTo>
                    <a:lnTo>
                      <a:pt x="6311" y="2178"/>
                    </a:lnTo>
                    <a:cubicBezTo>
                      <a:pt x="6311" y="2073"/>
                      <a:pt x="6222" y="1988"/>
                      <a:pt x="6120" y="1988"/>
                    </a:cubicBezTo>
                    <a:cubicBezTo>
                      <a:pt x="6101" y="1988"/>
                      <a:pt x="6081" y="1991"/>
                      <a:pt x="6061" y="1997"/>
                    </a:cubicBezTo>
                    <a:lnTo>
                      <a:pt x="4064" y="2566"/>
                    </a:lnTo>
                    <a:cubicBezTo>
                      <a:pt x="3981" y="2594"/>
                      <a:pt x="3926" y="2677"/>
                      <a:pt x="3939" y="2760"/>
                    </a:cubicBezTo>
                    <a:lnTo>
                      <a:pt x="3066" y="2760"/>
                    </a:lnTo>
                    <a:cubicBezTo>
                      <a:pt x="2678" y="2760"/>
                      <a:pt x="2345" y="2413"/>
                      <a:pt x="2373" y="2025"/>
                    </a:cubicBezTo>
                    <a:cubicBezTo>
                      <a:pt x="2373" y="1886"/>
                      <a:pt x="2441" y="1720"/>
                      <a:pt x="2552" y="1609"/>
                    </a:cubicBezTo>
                    <a:cubicBezTo>
                      <a:pt x="2678" y="1470"/>
                      <a:pt x="2830" y="1401"/>
                      <a:pt x="3011" y="1387"/>
                    </a:cubicBezTo>
                    <a:cubicBezTo>
                      <a:pt x="3094" y="1374"/>
                      <a:pt x="3163" y="1318"/>
                      <a:pt x="3177" y="1235"/>
                    </a:cubicBezTo>
                    <a:cubicBezTo>
                      <a:pt x="3232" y="999"/>
                      <a:pt x="3371" y="777"/>
                      <a:pt x="3565" y="610"/>
                    </a:cubicBezTo>
                    <a:cubicBezTo>
                      <a:pt x="3773" y="444"/>
                      <a:pt x="4009" y="361"/>
                      <a:pt x="4272" y="361"/>
                    </a:cubicBezTo>
                    <a:close/>
                    <a:moveTo>
                      <a:pt x="5936" y="2413"/>
                    </a:moveTo>
                    <a:lnTo>
                      <a:pt x="5936" y="2816"/>
                    </a:lnTo>
                    <a:lnTo>
                      <a:pt x="4300" y="3301"/>
                    </a:lnTo>
                    <a:lnTo>
                      <a:pt x="4300" y="2885"/>
                    </a:lnTo>
                    <a:lnTo>
                      <a:pt x="5936" y="2413"/>
                    </a:lnTo>
                    <a:close/>
                    <a:moveTo>
                      <a:pt x="5618" y="4493"/>
                    </a:moveTo>
                    <a:cubicBezTo>
                      <a:pt x="5797" y="4493"/>
                      <a:pt x="5936" y="4632"/>
                      <a:pt x="5936" y="4813"/>
                    </a:cubicBezTo>
                    <a:lnTo>
                      <a:pt x="5936" y="4826"/>
                    </a:lnTo>
                    <a:lnTo>
                      <a:pt x="5936" y="4841"/>
                    </a:lnTo>
                    <a:cubicBezTo>
                      <a:pt x="5936" y="5007"/>
                      <a:pt x="5797" y="5146"/>
                      <a:pt x="5618" y="5146"/>
                    </a:cubicBezTo>
                    <a:lnTo>
                      <a:pt x="5326" y="5146"/>
                    </a:lnTo>
                    <a:cubicBezTo>
                      <a:pt x="5146" y="5146"/>
                      <a:pt x="5007" y="5007"/>
                      <a:pt x="5007" y="4841"/>
                    </a:cubicBezTo>
                    <a:lnTo>
                      <a:pt x="5007" y="4813"/>
                    </a:lnTo>
                    <a:cubicBezTo>
                      <a:pt x="5007" y="4632"/>
                      <a:pt x="5146" y="4493"/>
                      <a:pt x="5326" y="4493"/>
                    </a:cubicBezTo>
                    <a:close/>
                    <a:moveTo>
                      <a:pt x="3621" y="4909"/>
                    </a:moveTo>
                    <a:cubicBezTo>
                      <a:pt x="3800" y="4909"/>
                      <a:pt x="3939" y="5048"/>
                      <a:pt x="3939" y="5215"/>
                    </a:cubicBezTo>
                    <a:lnTo>
                      <a:pt x="3939" y="5229"/>
                    </a:lnTo>
                    <a:lnTo>
                      <a:pt x="3939" y="5242"/>
                    </a:lnTo>
                    <a:cubicBezTo>
                      <a:pt x="3939" y="5409"/>
                      <a:pt x="3800" y="5547"/>
                      <a:pt x="3621" y="5547"/>
                    </a:cubicBezTo>
                    <a:lnTo>
                      <a:pt x="3316" y="5547"/>
                    </a:lnTo>
                    <a:cubicBezTo>
                      <a:pt x="3149" y="5547"/>
                      <a:pt x="3011" y="5409"/>
                      <a:pt x="3011" y="5242"/>
                    </a:cubicBezTo>
                    <a:lnTo>
                      <a:pt x="3011" y="5215"/>
                    </a:lnTo>
                    <a:cubicBezTo>
                      <a:pt x="3011" y="5048"/>
                      <a:pt x="3149" y="4909"/>
                      <a:pt x="3316" y="4909"/>
                    </a:cubicBezTo>
                    <a:close/>
                    <a:moveTo>
                      <a:pt x="7615" y="2483"/>
                    </a:moveTo>
                    <a:lnTo>
                      <a:pt x="7615" y="6200"/>
                    </a:lnTo>
                    <a:lnTo>
                      <a:pt x="1873" y="6200"/>
                    </a:lnTo>
                    <a:lnTo>
                      <a:pt x="1873" y="2483"/>
                    </a:lnTo>
                    <a:lnTo>
                      <a:pt x="2081" y="2483"/>
                    </a:lnTo>
                    <a:cubicBezTo>
                      <a:pt x="2247" y="2871"/>
                      <a:pt x="2636" y="3134"/>
                      <a:pt x="3066" y="3134"/>
                    </a:cubicBezTo>
                    <a:lnTo>
                      <a:pt x="3939" y="3134"/>
                    </a:lnTo>
                    <a:lnTo>
                      <a:pt x="3939" y="4619"/>
                    </a:lnTo>
                    <a:cubicBezTo>
                      <a:pt x="3843" y="4563"/>
                      <a:pt x="3732" y="4536"/>
                      <a:pt x="3621" y="4536"/>
                    </a:cubicBezTo>
                    <a:lnTo>
                      <a:pt x="3316" y="4536"/>
                    </a:lnTo>
                    <a:cubicBezTo>
                      <a:pt x="2941" y="4536"/>
                      <a:pt x="2636" y="4841"/>
                      <a:pt x="2636" y="5215"/>
                    </a:cubicBezTo>
                    <a:lnTo>
                      <a:pt x="2636" y="5242"/>
                    </a:lnTo>
                    <a:cubicBezTo>
                      <a:pt x="2636" y="5617"/>
                      <a:pt x="2941" y="5922"/>
                      <a:pt x="3316" y="5922"/>
                    </a:cubicBezTo>
                    <a:lnTo>
                      <a:pt x="3621" y="5922"/>
                    </a:lnTo>
                    <a:cubicBezTo>
                      <a:pt x="4009" y="5922"/>
                      <a:pt x="4300" y="5590"/>
                      <a:pt x="4300" y="5215"/>
                    </a:cubicBezTo>
                    <a:lnTo>
                      <a:pt x="4300" y="3676"/>
                    </a:lnTo>
                    <a:lnTo>
                      <a:pt x="5936" y="3204"/>
                    </a:lnTo>
                    <a:lnTo>
                      <a:pt x="5936" y="4203"/>
                    </a:lnTo>
                    <a:cubicBezTo>
                      <a:pt x="5840" y="4161"/>
                      <a:pt x="5742" y="4133"/>
                      <a:pt x="5618" y="4133"/>
                    </a:cubicBezTo>
                    <a:lnTo>
                      <a:pt x="5326" y="4133"/>
                    </a:lnTo>
                    <a:cubicBezTo>
                      <a:pt x="4952" y="4133"/>
                      <a:pt x="4647" y="4438"/>
                      <a:pt x="4647" y="4813"/>
                    </a:cubicBezTo>
                    <a:lnTo>
                      <a:pt x="4647" y="4841"/>
                    </a:lnTo>
                    <a:cubicBezTo>
                      <a:pt x="4647" y="5215"/>
                      <a:pt x="4952" y="5520"/>
                      <a:pt x="5326" y="5520"/>
                    </a:cubicBezTo>
                    <a:lnTo>
                      <a:pt x="5618" y="5520"/>
                    </a:lnTo>
                    <a:cubicBezTo>
                      <a:pt x="6006" y="5520"/>
                      <a:pt x="6311" y="5187"/>
                      <a:pt x="6311" y="4813"/>
                    </a:cubicBezTo>
                    <a:lnTo>
                      <a:pt x="6311" y="3134"/>
                    </a:lnTo>
                    <a:lnTo>
                      <a:pt x="6561" y="3134"/>
                    </a:lnTo>
                    <a:cubicBezTo>
                      <a:pt x="6962" y="3134"/>
                      <a:pt x="7323" y="2857"/>
                      <a:pt x="7434" y="2483"/>
                    </a:cubicBezTo>
                    <a:close/>
                    <a:moveTo>
                      <a:pt x="8044" y="1664"/>
                    </a:moveTo>
                    <a:cubicBezTo>
                      <a:pt x="8253" y="1664"/>
                      <a:pt x="8432" y="1831"/>
                      <a:pt x="8432" y="2053"/>
                    </a:cubicBezTo>
                    <a:lnTo>
                      <a:pt x="8432" y="6629"/>
                    </a:lnTo>
                    <a:cubicBezTo>
                      <a:pt x="8432" y="6838"/>
                      <a:pt x="8253" y="7017"/>
                      <a:pt x="8044" y="7017"/>
                    </a:cubicBezTo>
                    <a:lnTo>
                      <a:pt x="1443" y="7017"/>
                    </a:lnTo>
                    <a:cubicBezTo>
                      <a:pt x="1221" y="7017"/>
                      <a:pt x="1055" y="6838"/>
                      <a:pt x="1055" y="6629"/>
                    </a:cubicBezTo>
                    <a:lnTo>
                      <a:pt x="1055" y="2053"/>
                    </a:lnTo>
                    <a:cubicBezTo>
                      <a:pt x="1055" y="1831"/>
                      <a:pt x="1221" y="1664"/>
                      <a:pt x="1443" y="1664"/>
                    </a:cubicBezTo>
                    <a:lnTo>
                      <a:pt x="2081" y="1664"/>
                    </a:lnTo>
                    <a:cubicBezTo>
                      <a:pt x="2025" y="1803"/>
                      <a:pt x="1998" y="1956"/>
                      <a:pt x="1998" y="2108"/>
                    </a:cubicBezTo>
                    <a:lnTo>
                      <a:pt x="1679" y="2108"/>
                    </a:lnTo>
                    <a:cubicBezTo>
                      <a:pt x="1582" y="2108"/>
                      <a:pt x="1498" y="2191"/>
                      <a:pt x="1498" y="2289"/>
                    </a:cubicBezTo>
                    <a:lnTo>
                      <a:pt x="1498" y="6394"/>
                    </a:lnTo>
                    <a:cubicBezTo>
                      <a:pt x="1498" y="6490"/>
                      <a:pt x="1582" y="6574"/>
                      <a:pt x="1679" y="6574"/>
                    </a:cubicBezTo>
                    <a:lnTo>
                      <a:pt x="7794" y="6574"/>
                    </a:lnTo>
                    <a:cubicBezTo>
                      <a:pt x="7905" y="6574"/>
                      <a:pt x="7989" y="6490"/>
                      <a:pt x="7989" y="6394"/>
                    </a:cubicBezTo>
                    <a:lnTo>
                      <a:pt x="7989" y="2289"/>
                    </a:lnTo>
                    <a:cubicBezTo>
                      <a:pt x="7989" y="2191"/>
                      <a:pt x="7905" y="2108"/>
                      <a:pt x="7794" y="2108"/>
                    </a:cubicBezTo>
                    <a:lnTo>
                      <a:pt x="7448" y="2108"/>
                    </a:lnTo>
                    <a:cubicBezTo>
                      <a:pt x="7434" y="1942"/>
                      <a:pt x="7365" y="1790"/>
                      <a:pt x="7254" y="1664"/>
                    </a:cubicBezTo>
                    <a:close/>
                    <a:moveTo>
                      <a:pt x="4272" y="0"/>
                    </a:moveTo>
                    <a:cubicBezTo>
                      <a:pt x="3926" y="0"/>
                      <a:pt x="3593" y="111"/>
                      <a:pt x="3329" y="320"/>
                    </a:cubicBezTo>
                    <a:cubicBezTo>
                      <a:pt x="3107" y="514"/>
                      <a:pt x="2941" y="749"/>
                      <a:pt x="2844" y="1026"/>
                    </a:cubicBezTo>
                    <a:cubicBezTo>
                      <a:pt x="2663" y="1069"/>
                      <a:pt x="2484" y="1165"/>
                      <a:pt x="2345" y="1290"/>
                    </a:cubicBezTo>
                    <a:lnTo>
                      <a:pt x="1443" y="1290"/>
                    </a:lnTo>
                    <a:cubicBezTo>
                      <a:pt x="1027" y="1290"/>
                      <a:pt x="681" y="1637"/>
                      <a:pt x="681" y="2053"/>
                    </a:cubicBezTo>
                    <a:lnTo>
                      <a:pt x="681" y="6629"/>
                    </a:lnTo>
                    <a:cubicBezTo>
                      <a:pt x="681" y="6768"/>
                      <a:pt x="722" y="6906"/>
                      <a:pt x="792" y="7017"/>
                    </a:cubicBezTo>
                    <a:lnTo>
                      <a:pt x="195" y="7017"/>
                    </a:lnTo>
                    <a:cubicBezTo>
                      <a:pt x="84" y="7017"/>
                      <a:pt x="1" y="7101"/>
                      <a:pt x="1" y="7198"/>
                    </a:cubicBezTo>
                    <a:lnTo>
                      <a:pt x="1" y="7642"/>
                    </a:lnTo>
                    <a:cubicBezTo>
                      <a:pt x="1" y="8016"/>
                      <a:pt x="320" y="8321"/>
                      <a:pt x="694" y="8321"/>
                    </a:cubicBezTo>
                    <a:lnTo>
                      <a:pt x="3926" y="8321"/>
                    </a:lnTo>
                    <a:cubicBezTo>
                      <a:pt x="4037" y="8321"/>
                      <a:pt x="4120" y="8238"/>
                      <a:pt x="4120" y="8141"/>
                    </a:cubicBezTo>
                    <a:cubicBezTo>
                      <a:pt x="4120" y="8030"/>
                      <a:pt x="4037" y="7947"/>
                      <a:pt x="3926" y="7947"/>
                    </a:cubicBezTo>
                    <a:lnTo>
                      <a:pt x="694" y="7947"/>
                    </a:lnTo>
                    <a:cubicBezTo>
                      <a:pt x="514" y="7947"/>
                      <a:pt x="376" y="7808"/>
                      <a:pt x="376" y="7642"/>
                    </a:cubicBezTo>
                    <a:lnTo>
                      <a:pt x="376" y="7392"/>
                    </a:lnTo>
                    <a:lnTo>
                      <a:pt x="9098" y="7392"/>
                    </a:lnTo>
                    <a:lnTo>
                      <a:pt x="9098" y="7642"/>
                    </a:lnTo>
                    <a:cubicBezTo>
                      <a:pt x="9098" y="7808"/>
                      <a:pt x="8959" y="7947"/>
                      <a:pt x="8793" y="7947"/>
                    </a:cubicBezTo>
                    <a:lnTo>
                      <a:pt x="5562" y="7947"/>
                    </a:lnTo>
                    <a:cubicBezTo>
                      <a:pt x="5451" y="7947"/>
                      <a:pt x="5368" y="8030"/>
                      <a:pt x="5368" y="8141"/>
                    </a:cubicBezTo>
                    <a:cubicBezTo>
                      <a:pt x="5368" y="8238"/>
                      <a:pt x="5451" y="8321"/>
                      <a:pt x="5562" y="8321"/>
                    </a:cubicBezTo>
                    <a:lnTo>
                      <a:pt x="8793" y="8321"/>
                    </a:lnTo>
                    <a:cubicBezTo>
                      <a:pt x="9168" y="8321"/>
                      <a:pt x="9473" y="8016"/>
                      <a:pt x="9473" y="7642"/>
                    </a:cubicBezTo>
                    <a:lnTo>
                      <a:pt x="9473" y="7198"/>
                    </a:lnTo>
                    <a:cubicBezTo>
                      <a:pt x="9473" y="7101"/>
                      <a:pt x="9390" y="7017"/>
                      <a:pt x="9292" y="7017"/>
                    </a:cubicBezTo>
                    <a:lnTo>
                      <a:pt x="8696" y="7017"/>
                    </a:lnTo>
                    <a:cubicBezTo>
                      <a:pt x="8765" y="6906"/>
                      <a:pt x="8793" y="6768"/>
                      <a:pt x="8793" y="6629"/>
                    </a:cubicBezTo>
                    <a:lnTo>
                      <a:pt x="8793" y="2053"/>
                    </a:lnTo>
                    <a:cubicBezTo>
                      <a:pt x="8793" y="1637"/>
                      <a:pt x="8460" y="1290"/>
                      <a:pt x="8044" y="1290"/>
                    </a:cubicBezTo>
                    <a:lnTo>
                      <a:pt x="6588" y="1290"/>
                    </a:lnTo>
                    <a:cubicBezTo>
                      <a:pt x="6367" y="915"/>
                      <a:pt x="5964" y="666"/>
                      <a:pt x="5520" y="666"/>
                    </a:cubicBezTo>
                    <a:cubicBezTo>
                      <a:pt x="5243" y="250"/>
                      <a:pt x="4771" y="0"/>
                      <a:pt x="4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1"/>
              <p:cNvSpPr/>
              <p:nvPr/>
            </p:nvSpPr>
            <p:spPr>
              <a:xfrm>
                <a:off x="6400384" y="2359892"/>
                <a:ext cx="19216" cy="17499"/>
              </a:xfrm>
              <a:custGeom>
                <a:avLst/>
                <a:gdLst/>
                <a:ahLst/>
                <a:cxnLst/>
                <a:rect l="l" t="t" r="r" b="b"/>
                <a:pathLst>
                  <a:path w="403" h="367" extrusionOk="0">
                    <a:moveTo>
                      <a:pt x="192" y="0"/>
                    </a:moveTo>
                    <a:cubicBezTo>
                      <a:pt x="147" y="0"/>
                      <a:pt x="103" y="19"/>
                      <a:pt x="70" y="53"/>
                    </a:cubicBezTo>
                    <a:cubicBezTo>
                      <a:pt x="14" y="121"/>
                      <a:pt x="1" y="219"/>
                      <a:pt x="56" y="288"/>
                    </a:cubicBezTo>
                    <a:cubicBezTo>
                      <a:pt x="89" y="342"/>
                      <a:pt x="142" y="366"/>
                      <a:pt x="197" y="366"/>
                    </a:cubicBezTo>
                    <a:cubicBezTo>
                      <a:pt x="283" y="366"/>
                      <a:pt x="372" y="306"/>
                      <a:pt x="389" y="205"/>
                    </a:cubicBezTo>
                    <a:cubicBezTo>
                      <a:pt x="403" y="136"/>
                      <a:pt x="362" y="53"/>
                      <a:pt x="278" y="25"/>
                    </a:cubicBezTo>
                    <a:cubicBezTo>
                      <a:pt x="251" y="8"/>
                      <a:pt x="221" y="0"/>
                      <a:pt x="1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41"/>
            <p:cNvGrpSpPr/>
            <p:nvPr/>
          </p:nvGrpSpPr>
          <p:grpSpPr>
            <a:xfrm>
              <a:off x="729630" y="975085"/>
              <a:ext cx="255615" cy="254967"/>
              <a:chOff x="6184139" y="1220827"/>
              <a:chExt cx="451696" cy="450552"/>
            </a:xfrm>
          </p:grpSpPr>
          <p:sp>
            <p:nvSpPr>
              <p:cNvPr id="1048" name="Google Shape;1048;p41"/>
              <p:cNvSpPr/>
              <p:nvPr/>
            </p:nvSpPr>
            <p:spPr>
              <a:xfrm>
                <a:off x="6353416" y="1390104"/>
                <a:ext cx="117776" cy="137087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875" extrusionOk="0">
                    <a:moveTo>
                      <a:pt x="916" y="1946"/>
                    </a:moveTo>
                    <a:cubicBezTo>
                      <a:pt x="1069" y="1946"/>
                      <a:pt x="1193" y="2070"/>
                      <a:pt x="1193" y="2224"/>
                    </a:cubicBezTo>
                    <a:cubicBezTo>
                      <a:pt x="1193" y="2376"/>
                      <a:pt x="1069" y="2501"/>
                      <a:pt x="916" y="2501"/>
                    </a:cubicBezTo>
                    <a:lnTo>
                      <a:pt x="666" y="2501"/>
                    </a:lnTo>
                    <a:cubicBezTo>
                      <a:pt x="500" y="2501"/>
                      <a:pt x="376" y="2376"/>
                      <a:pt x="376" y="2224"/>
                    </a:cubicBezTo>
                    <a:cubicBezTo>
                      <a:pt x="376" y="2070"/>
                      <a:pt x="500" y="1946"/>
                      <a:pt x="666" y="1946"/>
                    </a:cubicBezTo>
                    <a:close/>
                    <a:moveTo>
                      <a:pt x="1383" y="1"/>
                    </a:moveTo>
                    <a:cubicBezTo>
                      <a:pt x="1371" y="1"/>
                      <a:pt x="1358" y="2"/>
                      <a:pt x="1347" y="5"/>
                    </a:cubicBezTo>
                    <a:cubicBezTo>
                      <a:pt x="1263" y="18"/>
                      <a:pt x="1193" y="101"/>
                      <a:pt x="1193" y="184"/>
                    </a:cubicBezTo>
                    <a:lnTo>
                      <a:pt x="1193" y="1627"/>
                    </a:lnTo>
                    <a:cubicBezTo>
                      <a:pt x="1110" y="1599"/>
                      <a:pt x="1014" y="1571"/>
                      <a:pt x="916" y="1571"/>
                    </a:cubicBezTo>
                    <a:lnTo>
                      <a:pt x="666" y="1571"/>
                    </a:lnTo>
                    <a:cubicBezTo>
                      <a:pt x="320" y="1571"/>
                      <a:pt x="15" y="1849"/>
                      <a:pt x="15" y="2209"/>
                    </a:cubicBezTo>
                    <a:cubicBezTo>
                      <a:pt x="1" y="2570"/>
                      <a:pt x="293" y="2875"/>
                      <a:pt x="666" y="2875"/>
                    </a:cubicBezTo>
                    <a:lnTo>
                      <a:pt x="916" y="2875"/>
                    </a:lnTo>
                    <a:cubicBezTo>
                      <a:pt x="1277" y="2875"/>
                      <a:pt x="1568" y="2584"/>
                      <a:pt x="1568" y="2224"/>
                    </a:cubicBezTo>
                    <a:lnTo>
                      <a:pt x="1568" y="600"/>
                    </a:lnTo>
                    <a:cubicBezTo>
                      <a:pt x="1637" y="628"/>
                      <a:pt x="1707" y="670"/>
                      <a:pt x="1804" y="698"/>
                    </a:cubicBezTo>
                    <a:cubicBezTo>
                      <a:pt x="2026" y="767"/>
                      <a:pt x="2081" y="920"/>
                      <a:pt x="2081" y="933"/>
                    </a:cubicBezTo>
                    <a:lnTo>
                      <a:pt x="2095" y="948"/>
                    </a:lnTo>
                    <a:cubicBezTo>
                      <a:pt x="2118" y="1025"/>
                      <a:pt x="2183" y="1067"/>
                      <a:pt x="2259" y="1067"/>
                    </a:cubicBezTo>
                    <a:cubicBezTo>
                      <a:pt x="2278" y="1067"/>
                      <a:pt x="2297" y="1064"/>
                      <a:pt x="2317" y="1059"/>
                    </a:cubicBezTo>
                    <a:cubicBezTo>
                      <a:pt x="2414" y="1031"/>
                      <a:pt x="2469" y="933"/>
                      <a:pt x="2442" y="822"/>
                    </a:cubicBezTo>
                    <a:cubicBezTo>
                      <a:pt x="2401" y="698"/>
                      <a:pt x="2247" y="448"/>
                      <a:pt x="1915" y="337"/>
                    </a:cubicBezTo>
                    <a:cubicBezTo>
                      <a:pt x="1665" y="268"/>
                      <a:pt x="1554" y="101"/>
                      <a:pt x="1541" y="88"/>
                    </a:cubicBezTo>
                    <a:cubicBezTo>
                      <a:pt x="1506" y="30"/>
                      <a:pt x="1443" y="1"/>
                      <a:pt x="1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1"/>
              <p:cNvSpPr/>
              <p:nvPr/>
            </p:nvSpPr>
            <p:spPr>
              <a:xfrm>
                <a:off x="6184139" y="1227598"/>
                <a:ext cx="451696" cy="443781"/>
              </a:xfrm>
              <a:custGeom>
                <a:avLst/>
                <a:gdLst/>
                <a:ahLst/>
                <a:cxnLst/>
                <a:rect l="l" t="t" r="r" b="b"/>
                <a:pathLst>
                  <a:path w="9473" h="9307" extrusionOk="0">
                    <a:moveTo>
                      <a:pt x="4672" y="2941"/>
                    </a:moveTo>
                    <a:cubicBezTo>
                      <a:pt x="5194" y="2941"/>
                      <a:pt x="5714" y="3135"/>
                      <a:pt x="6103" y="3524"/>
                    </a:cubicBezTo>
                    <a:cubicBezTo>
                      <a:pt x="6894" y="4313"/>
                      <a:pt x="6894" y="5604"/>
                      <a:pt x="6103" y="6394"/>
                    </a:cubicBezTo>
                    <a:cubicBezTo>
                      <a:pt x="5708" y="6789"/>
                      <a:pt x="5188" y="6987"/>
                      <a:pt x="4667" y="6987"/>
                    </a:cubicBezTo>
                    <a:cubicBezTo>
                      <a:pt x="4147" y="6987"/>
                      <a:pt x="3627" y="6789"/>
                      <a:pt x="3232" y="6394"/>
                    </a:cubicBezTo>
                    <a:cubicBezTo>
                      <a:pt x="2441" y="5604"/>
                      <a:pt x="2441" y="4313"/>
                      <a:pt x="3232" y="3524"/>
                    </a:cubicBezTo>
                    <a:cubicBezTo>
                      <a:pt x="3627" y="3135"/>
                      <a:pt x="4151" y="2941"/>
                      <a:pt x="4672" y="2941"/>
                    </a:cubicBezTo>
                    <a:close/>
                    <a:moveTo>
                      <a:pt x="2726" y="6554"/>
                    </a:moveTo>
                    <a:cubicBezTo>
                      <a:pt x="2820" y="6554"/>
                      <a:pt x="2913" y="6588"/>
                      <a:pt x="2983" y="6658"/>
                    </a:cubicBezTo>
                    <a:cubicBezTo>
                      <a:pt x="3121" y="6796"/>
                      <a:pt x="3121" y="7018"/>
                      <a:pt x="2983" y="7157"/>
                    </a:cubicBezTo>
                    <a:lnTo>
                      <a:pt x="1720" y="8418"/>
                    </a:lnTo>
                    <a:lnTo>
                      <a:pt x="1208" y="7919"/>
                    </a:lnTo>
                    <a:lnTo>
                      <a:pt x="2469" y="6658"/>
                    </a:lnTo>
                    <a:cubicBezTo>
                      <a:pt x="2538" y="6588"/>
                      <a:pt x="2632" y="6554"/>
                      <a:pt x="2726" y="6554"/>
                    </a:cubicBezTo>
                    <a:close/>
                    <a:moveTo>
                      <a:pt x="944" y="8183"/>
                    </a:moveTo>
                    <a:lnTo>
                      <a:pt x="1457" y="8682"/>
                    </a:lnTo>
                    <a:lnTo>
                      <a:pt x="1304" y="8834"/>
                    </a:lnTo>
                    <a:cubicBezTo>
                      <a:pt x="1235" y="8904"/>
                      <a:pt x="1145" y="8938"/>
                      <a:pt x="1055" y="8938"/>
                    </a:cubicBezTo>
                    <a:cubicBezTo>
                      <a:pt x="964" y="8938"/>
                      <a:pt x="874" y="8904"/>
                      <a:pt x="805" y="8834"/>
                    </a:cubicBezTo>
                    <a:cubicBezTo>
                      <a:pt x="666" y="8696"/>
                      <a:pt x="666" y="8474"/>
                      <a:pt x="805" y="8335"/>
                    </a:cubicBezTo>
                    <a:lnTo>
                      <a:pt x="944" y="8183"/>
                    </a:lnTo>
                    <a:close/>
                    <a:moveTo>
                      <a:pt x="4718" y="1"/>
                    </a:moveTo>
                    <a:cubicBezTo>
                      <a:pt x="4642" y="1"/>
                      <a:pt x="4571" y="51"/>
                      <a:pt x="4549" y="125"/>
                    </a:cubicBezTo>
                    <a:cubicBezTo>
                      <a:pt x="4508" y="223"/>
                      <a:pt x="4564" y="320"/>
                      <a:pt x="4660" y="362"/>
                    </a:cubicBezTo>
                    <a:cubicBezTo>
                      <a:pt x="5146" y="541"/>
                      <a:pt x="5548" y="889"/>
                      <a:pt x="5797" y="1346"/>
                    </a:cubicBezTo>
                    <a:cubicBezTo>
                      <a:pt x="5834" y="1394"/>
                      <a:pt x="5890" y="1432"/>
                      <a:pt x="5950" y="1432"/>
                    </a:cubicBezTo>
                    <a:cubicBezTo>
                      <a:pt x="5959" y="1432"/>
                      <a:pt x="5969" y="1431"/>
                      <a:pt x="5978" y="1429"/>
                    </a:cubicBezTo>
                    <a:lnTo>
                      <a:pt x="6130" y="1429"/>
                    </a:lnTo>
                    <a:cubicBezTo>
                      <a:pt x="6824" y="1429"/>
                      <a:pt x="7462" y="1873"/>
                      <a:pt x="7711" y="2511"/>
                    </a:cubicBezTo>
                    <a:cubicBezTo>
                      <a:pt x="7739" y="2594"/>
                      <a:pt x="7822" y="2636"/>
                      <a:pt x="7905" y="2636"/>
                    </a:cubicBezTo>
                    <a:cubicBezTo>
                      <a:pt x="7947" y="2636"/>
                      <a:pt x="7975" y="2622"/>
                      <a:pt x="8016" y="2622"/>
                    </a:cubicBezTo>
                    <a:cubicBezTo>
                      <a:pt x="8613" y="2622"/>
                      <a:pt x="9098" y="3121"/>
                      <a:pt x="9098" y="3718"/>
                    </a:cubicBezTo>
                    <a:cubicBezTo>
                      <a:pt x="9098" y="4328"/>
                      <a:pt x="8613" y="4813"/>
                      <a:pt x="8016" y="4813"/>
                    </a:cubicBezTo>
                    <a:lnTo>
                      <a:pt x="7073" y="4813"/>
                    </a:lnTo>
                    <a:cubicBezTo>
                      <a:pt x="7004" y="3870"/>
                      <a:pt x="6380" y="3024"/>
                      <a:pt x="5492" y="2705"/>
                    </a:cubicBezTo>
                    <a:cubicBezTo>
                      <a:pt x="5230" y="2611"/>
                      <a:pt x="4957" y="2565"/>
                      <a:pt x="4687" y="2565"/>
                    </a:cubicBezTo>
                    <a:cubicBezTo>
                      <a:pt x="4001" y="2565"/>
                      <a:pt x="3329" y="2857"/>
                      <a:pt x="2872" y="3385"/>
                    </a:cubicBezTo>
                    <a:cubicBezTo>
                      <a:pt x="2705" y="3579"/>
                      <a:pt x="2567" y="3787"/>
                      <a:pt x="2456" y="4023"/>
                    </a:cubicBezTo>
                    <a:cubicBezTo>
                      <a:pt x="2358" y="4272"/>
                      <a:pt x="2289" y="4550"/>
                      <a:pt x="2275" y="4813"/>
                    </a:cubicBezTo>
                    <a:lnTo>
                      <a:pt x="1762" y="4813"/>
                    </a:lnTo>
                    <a:cubicBezTo>
                      <a:pt x="999" y="4813"/>
                      <a:pt x="376" y="4189"/>
                      <a:pt x="376" y="3426"/>
                    </a:cubicBezTo>
                    <a:cubicBezTo>
                      <a:pt x="376" y="2719"/>
                      <a:pt x="944" y="2109"/>
                      <a:pt x="1651" y="2054"/>
                    </a:cubicBezTo>
                    <a:cubicBezTo>
                      <a:pt x="1735" y="2039"/>
                      <a:pt x="1803" y="1984"/>
                      <a:pt x="1818" y="1900"/>
                    </a:cubicBezTo>
                    <a:cubicBezTo>
                      <a:pt x="1984" y="1194"/>
                      <a:pt x="2484" y="611"/>
                      <a:pt x="3177" y="362"/>
                    </a:cubicBezTo>
                    <a:cubicBezTo>
                      <a:pt x="3273" y="334"/>
                      <a:pt x="3316" y="223"/>
                      <a:pt x="3273" y="125"/>
                    </a:cubicBezTo>
                    <a:cubicBezTo>
                      <a:pt x="3251" y="48"/>
                      <a:pt x="3176" y="6"/>
                      <a:pt x="3098" y="6"/>
                    </a:cubicBezTo>
                    <a:cubicBezTo>
                      <a:pt x="3078" y="6"/>
                      <a:pt x="3058" y="9"/>
                      <a:pt x="3038" y="14"/>
                    </a:cubicBezTo>
                    <a:cubicBezTo>
                      <a:pt x="2650" y="153"/>
                      <a:pt x="2303" y="403"/>
                      <a:pt x="2025" y="722"/>
                    </a:cubicBezTo>
                    <a:cubicBezTo>
                      <a:pt x="1776" y="1000"/>
                      <a:pt x="1596" y="1332"/>
                      <a:pt x="1498" y="1693"/>
                    </a:cubicBezTo>
                    <a:cubicBezTo>
                      <a:pt x="653" y="1832"/>
                      <a:pt x="1" y="2581"/>
                      <a:pt x="1" y="3426"/>
                    </a:cubicBezTo>
                    <a:cubicBezTo>
                      <a:pt x="1" y="4397"/>
                      <a:pt x="792" y="5188"/>
                      <a:pt x="1762" y="5188"/>
                    </a:cubicBezTo>
                    <a:lnTo>
                      <a:pt x="2289" y="5188"/>
                    </a:lnTo>
                    <a:cubicBezTo>
                      <a:pt x="2317" y="5534"/>
                      <a:pt x="2428" y="5881"/>
                      <a:pt x="2608" y="6186"/>
                    </a:cubicBezTo>
                    <a:cubicBezTo>
                      <a:pt x="2469" y="6214"/>
                      <a:pt x="2330" y="6283"/>
                      <a:pt x="2206" y="6394"/>
                    </a:cubicBezTo>
                    <a:lnTo>
                      <a:pt x="542" y="8072"/>
                    </a:lnTo>
                    <a:cubicBezTo>
                      <a:pt x="250" y="8350"/>
                      <a:pt x="250" y="8807"/>
                      <a:pt x="542" y="9099"/>
                    </a:cubicBezTo>
                    <a:cubicBezTo>
                      <a:pt x="681" y="9237"/>
                      <a:pt x="868" y="9307"/>
                      <a:pt x="1055" y="9307"/>
                    </a:cubicBezTo>
                    <a:cubicBezTo>
                      <a:pt x="1242" y="9307"/>
                      <a:pt x="1430" y="9237"/>
                      <a:pt x="1568" y="9099"/>
                    </a:cubicBezTo>
                    <a:lnTo>
                      <a:pt x="3232" y="7420"/>
                    </a:lnTo>
                    <a:cubicBezTo>
                      <a:pt x="3343" y="7309"/>
                      <a:pt x="3412" y="7170"/>
                      <a:pt x="3440" y="7018"/>
                    </a:cubicBezTo>
                    <a:cubicBezTo>
                      <a:pt x="3815" y="7240"/>
                      <a:pt x="4244" y="7364"/>
                      <a:pt x="4675" y="7364"/>
                    </a:cubicBezTo>
                    <a:cubicBezTo>
                      <a:pt x="5285" y="7364"/>
                      <a:pt x="5895" y="7129"/>
                      <a:pt x="6367" y="6658"/>
                    </a:cubicBezTo>
                    <a:cubicBezTo>
                      <a:pt x="6783" y="6242"/>
                      <a:pt x="7004" y="5728"/>
                      <a:pt x="7060" y="5188"/>
                    </a:cubicBezTo>
                    <a:lnTo>
                      <a:pt x="8016" y="5188"/>
                    </a:lnTo>
                    <a:cubicBezTo>
                      <a:pt x="8821" y="5188"/>
                      <a:pt x="9473" y="4522"/>
                      <a:pt x="9473" y="3718"/>
                    </a:cubicBezTo>
                    <a:cubicBezTo>
                      <a:pt x="9473" y="2913"/>
                      <a:pt x="8821" y="2261"/>
                      <a:pt x="8016" y="2261"/>
                    </a:cubicBezTo>
                    <a:lnTo>
                      <a:pt x="8003" y="2261"/>
                    </a:lnTo>
                    <a:cubicBezTo>
                      <a:pt x="7670" y="1540"/>
                      <a:pt x="6935" y="1055"/>
                      <a:pt x="6130" y="1055"/>
                    </a:cubicBezTo>
                    <a:lnTo>
                      <a:pt x="6061" y="1055"/>
                    </a:lnTo>
                    <a:cubicBezTo>
                      <a:pt x="5770" y="569"/>
                      <a:pt x="5313" y="209"/>
                      <a:pt x="4786" y="14"/>
                    </a:cubicBezTo>
                    <a:cubicBezTo>
                      <a:pt x="4763" y="5"/>
                      <a:pt x="4740" y="1"/>
                      <a:pt x="47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1"/>
              <p:cNvSpPr/>
              <p:nvPr/>
            </p:nvSpPr>
            <p:spPr>
              <a:xfrm>
                <a:off x="6361570" y="1220827"/>
                <a:ext cx="19025" cy="17690"/>
              </a:xfrm>
              <a:custGeom>
                <a:avLst/>
                <a:gdLst/>
                <a:ahLst/>
                <a:cxnLst/>
                <a:rect l="l" t="t" r="r" b="b"/>
                <a:pathLst>
                  <a:path w="399" h="371" extrusionOk="0">
                    <a:moveTo>
                      <a:pt x="187" y="1"/>
                    </a:moveTo>
                    <a:cubicBezTo>
                      <a:pt x="174" y="1"/>
                      <a:pt x="161" y="2"/>
                      <a:pt x="149" y="4"/>
                    </a:cubicBezTo>
                    <a:cubicBezTo>
                      <a:pt x="79" y="32"/>
                      <a:pt x="24" y="101"/>
                      <a:pt x="11" y="171"/>
                    </a:cubicBezTo>
                    <a:cubicBezTo>
                      <a:pt x="1" y="288"/>
                      <a:pt x="101" y="370"/>
                      <a:pt x="200" y="370"/>
                    </a:cubicBezTo>
                    <a:cubicBezTo>
                      <a:pt x="241" y="370"/>
                      <a:pt x="283" y="356"/>
                      <a:pt x="316" y="323"/>
                    </a:cubicBezTo>
                    <a:cubicBezTo>
                      <a:pt x="385" y="267"/>
                      <a:pt x="399" y="156"/>
                      <a:pt x="357" y="88"/>
                    </a:cubicBezTo>
                    <a:cubicBezTo>
                      <a:pt x="323" y="30"/>
                      <a:pt x="250" y="1"/>
                      <a:pt x="1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1" name="Google Shape;1051;p41"/>
            <p:cNvGrpSpPr/>
            <p:nvPr/>
          </p:nvGrpSpPr>
          <p:grpSpPr>
            <a:xfrm>
              <a:off x="723837" y="1482615"/>
              <a:ext cx="267223" cy="233165"/>
              <a:chOff x="6908262" y="1240186"/>
              <a:chExt cx="472209" cy="412024"/>
            </a:xfrm>
          </p:grpSpPr>
          <p:sp>
            <p:nvSpPr>
              <p:cNvPr id="1052" name="Google Shape;1052;p41"/>
              <p:cNvSpPr/>
              <p:nvPr/>
            </p:nvSpPr>
            <p:spPr>
              <a:xfrm>
                <a:off x="7105958" y="1594618"/>
                <a:ext cx="76769" cy="17929"/>
              </a:xfrm>
              <a:custGeom>
                <a:avLst/>
                <a:gdLst/>
                <a:ahLst/>
                <a:cxnLst/>
                <a:rect l="l" t="t" r="r" b="b"/>
                <a:pathLst>
                  <a:path w="1610" h="376" extrusionOk="0">
                    <a:moveTo>
                      <a:pt x="181" y="0"/>
                    </a:moveTo>
                    <a:cubicBezTo>
                      <a:pt x="84" y="0"/>
                      <a:pt x="1" y="84"/>
                      <a:pt x="1" y="181"/>
                    </a:cubicBezTo>
                    <a:cubicBezTo>
                      <a:pt x="1" y="292"/>
                      <a:pt x="84" y="375"/>
                      <a:pt x="181" y="375"/>
                    </a:cubicBezTo>
                    <a:lnTo>
                      <a:pt x="1429" y="375"/>
                    </a:lnTo>
                    <a:cubicBezTo>
                      <a:pt x="1540" y="375"/>
                      <a:pt x="1609" y="292"/>
                      <a:pt x="1609" y="181"/>
                    </a:cubicBezTo>
                    <a:cubicBezTo>
                      <a:pt x="1609" y="84"/>
                      <a:pt x="1540" y="0"/>
                      <a:pt x="14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1"/>
              <p:cNvSpPr/>
              <p:nvPr/>
            </p:nvSpPr>
            <p:spPr>
              <a:xfrm>
                <a:off x="7080209" y="1365642"/>
                <a:ext cx="136229" cy="159593"/>
              </a:xfrm>
              <a:custGeom>
                <a:avLst/>
                <a:gdLst/>
                <a:ahLst/>
                <a:cxnLst/>
                <a:rect l="l" t="t" r="r" b="b"/>
                <a:pathLst>
                  <a:path w="2857" h="3347" extrusionOk="0">
                    <a:moveTo>
                      <a:pt x="1054" y="2237"/>
                    </a:moveTo>
                    <a:cubicBezTo>
                      <a:pt x="1262" y="2237"/>
                      <a:pt x="1415" y="2404"/>
                      <a:pt x="1415" y="2598"/>
                    </a:cubicBezTo>
                    <a:lnTo>
                      <a:pt x="1415" y="2611"/>
                    </a:lnTo>
                    <a:cubicBezTo>
                      <a:pt x="1415" y="2820"/>
                      <a:pt x="1262" y="2972"/>
                      <a:pt x="1054" y="2972"/>
                    </a:cubicBezTo>
                    <a:lnTo>
                      <a:pt x="735" y="2972"/>
                    </a:lnTo>
                    <a:cubicBezTo>
                      <a:pt x="541" y="2972"/>
                      <a:pt x="374" y="2820"/>
                      <a:pt x="374" y="2611"/>
                    </a:cubicBezTo>
                    <a:lnTo>
                      <a:pt x="374" y="2598"/>
                    </a:lnTo>
                    <a:cubicBezTo>
                      <a:pt x="374" y="2404"/>
                      <a:pt x="541" y="2237"/>
                      <a:pt x="735" y="2237"/>
                    </a:cubicBezTo>
                    <a:close/>
                    <a:moveTo>
                      <a:pt x="1594" y="1"/>
                    </a:moveTo>
                    <a:cubicBezTo>
                      <a:pt x="1580" y="1"/>
                      <a:pt x="1567" y="2"/>
                      <a:pt x="1553" y="4"/>
                    </a:cubicBezTo>
                    <a:cubicBezTo>
                      <a:pt x="1470" y="32"/>
                      <a:pt x="1415" y="102"/>
                      <a:pt x="1415" y="185"/>
                    </a:cubicBezTo>
                    <a:lnTo>
                      <a:pt x="1415" y="1960"/>
                    </a:lnTo>
                    <a:cubicBezTo>
                      <a:pt x="1317" y="1904"/>
                      <a:pt x="1193" y="1862"/>
                      <a:pt x="1054" y="1862"/>
                    </a:cubicBezTo>
                    <a:lnTo>
                      <a:pt x="735" y="1862"/>
                    </a:lnTo>
                    <a:cubicBezTo>
                      <a:pt x="333" y="1862"/>
                      <a:pt x="0" y="2195"/>
                      <a:pt x="0" y="2598"/>
                    </a:cubicBezTo>
                    <a:lnTo>
                      <a:pt x="0" y="2611"/>
                    </a:lnTo>
                    <a:cubicBezTo>
                      <a:pt x="0" y="3014"/>
                      <a:pt x="333" y="3347"/>
                      <a:pt x="735" y="3347"/>
                    </a:cubicBezTo>
                    <a:lnTo>
                      <a:pt x="1054" y="3347"/>
                    </a:lnTo>
                    <a:cubicBezTo>
                      <a:pt x="1456" y="3347"/>
                      <a:pt x="1789" y="3014"/>
                      <a:pt x="1789" y="2611"/>
                    </a:cubicBezTo>
                    <a:lnTo>
                      <a:pt x="1789" y="2598"/>
                    </a:lnTo>
                    <a:lnTo>
                      <a:pt x="1789" y="614"/>
                    </a:lnTo>
                    <a:cubicBezTo>
                      <a:pt x="1872" y="670"/>
                      <a:pt x="1983" y="725"/>
                      <a:pt x="2108" y="767"/>
                    </a:cubicBezTo>
                    <a:cubicBezTo>
                      <a:pt x="2399" y="850"/>
                      <a:pt x="2469" y="1058"/>
                      <a:pt x="2469" y="1058"/>
                    </a:cubicBezTo>
                    <a:lnTo>
                      <a:pt x="2482" y="1086"/>
                    </a:lnTo>
                    <a:cubicBezTo>
                      <a:pt x="2505" y="1154"/>
                      <a:pt x="2575" y="1204"/>
                      <a:pt x="2645" y="1204"/>
                    </a:cubicBezTo>
                    <a:cubicBezTo>
                      <a:pt x="2661" y="1204"/>
                      <a:pt x="2676" y="1202"/>
                      <a:pt x="2691" y="1197"/>
                    </a:cubicBezTo>
                    <a:cubicBezTo>
                      <a:pt x="2802" y="1183"/>
                      <a:pt x="2857" y="1072"/>
                      <a:pt x="2829" y="975"/>
                    </a:cubicBezTo>
                    <a:lnTo>
                      <a:pt x="2829" y="961"/>
                    </a:lnTo>
                    <a:cubicBezTo>
                      <a:pt x="2787" y="808"/>
                      <a:pt x="2607" y="531"/>
                      <a:pt x="2219" y="407"/>
                    </a:cubicBezTo>
                    <a:cubicBezTo>
                      <a:pt x="1914" y="309"/>
                      <a:pt x="1775" y="115"/>
                      <a:pt x="1761" y="87"/>
                    </a:cubicBezTo>
                    <a:cubicBezTo>
                      <a:pt x="1726" y="30"/>
                      <a:pt x="1663" y="1"/>
                      <a:pt x="1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1"/>
              <p:cNvSpPr/>
              <p:nvPr/>
            </p:nvSpPr>
            <p:spPr>
              <a:xfrm>
                <a:off x="7019365" y="1240186"/>
                <a:ext cx="249999" cy="412024"/>
              </a:xfrm>
              <a:custGeom>
                <a:avLst/>
                <a:gdLst/>
                <a:ahLst/>
                <a:cxnLst/>
                <a:rect l="l" t="t" r="r" b="b"/>
                <a:pathLst>
                  <a:path w="5243" h="8641" extrusionOk="0">
                    <a:moveTo>
                      <a:pt x="3578" y="361"/>
                    </a:moveTo>
                    <a:lnTo>
                      <a:pt x="3578" y="403"/>
                    </a:lnTo>
                    <a:lnTo>
                      <a:pt x="3578" y="666"/>
                    </a:lnTo>
                    <a:cubicBezTo>
                      <a:pt x="3578" y="736"/>
                      <a:pt x="3523" y="791"/>
                      <a:pt x="3453" y="791"/>
                    </a:cubicBezTo>
                    <a:lnTo>
                      <a:pt x="1803" y="791"/>
                    </a:lnTo>
                    <a:cubicBezTo>
                      <a:pt x="1720" y="791"/>
                      <a:pt x="1665" y="736"/>
                      <a:pt x="1665" y="666"/>
                    </a:cubicBezTo>
                    <a:lnTo>
                      <a:pt x="1665" y="403"/>
                    </a:lnTo>
                    <a:lnTo>
                      <a:pt x="1665" y="361"/>
                    </a:lnTo>
                    <a:close/>
                    <a:moveTo>
                      <a:pt x="832" y="0"/>
                    </a:moveTo>
                    <a:cubicBezTo>
                      <a:pt x="374" y="0"/>
                      <a:pt x="0" y="375"/>
                      <a:pt x="0" y="832"/>
                    </a:cubicBezTo>
                    <a:lnTo>
                      <a:pt x="0" y="1636"/>
                    </a:lnTo>
                    <a:cubicBezTo>
                      <a:pt x="0" y="1747"/>
                      <a:pt x="84" y="1831"/>
                      <a:pt x="180" y="1831"/>
                    </a:cubicBezTo>
                    <a:cubicBezTo>
                      <a:pt x="291" y="1831"/>
                      <a:pt x="374" y="1747"/>
                      <a:pt x="374" y="1636"/>
                    </a:cubicBezTo>
                    <a:lnTo>
                      <a:pt x="374" y="832"/>
                    </a:lnTo>
                    <a:cubicBezTo>
                      <a:pt x="374" y="569"/>
                      <a:pt x="568" y="361"/>
                      <a:pt x="832" y="361"/>
                    </a:cubicBezTo>
                    <a:lnTo>
                      <a:pt x="1262" y="361"/>
                    </a:lnTo>
                    <a:cubicBezTo>
                      <a:pt x="1276" y="361"/>
                      <a:pt x="1290" y="388"/>
                      <a:pt x="1290" y="403"/>
                    </a:cubicBezTo>
                    <a:lnTo>
                      <a:pt x="1290" y="666"/>
                    </a:lnTo>
                    <a:cubicBezTo>
                      <a:pt x="1290" y="943"/>
                      <a:pt x="1526" y="1165"/>
                      <a:pt x="1803" y="1165"/>
                    </a:cubicBezTo>
                    <a:lnTo>
                      <a:pt x="3453" y="1165"/>
                    </a:lnTo>
                    <a:cubicBezTo>
                      <a:pt x="3730" y="1165"/>
                      <a:pt x="3952" y="943"/>
                      <a:pt x="3952" y="666"/>
                    </a:cubicBezTo>
                    <a:lnTo>
                      <a:pt x="3952" y="403"/>
                    </a:lnTo>
                    <a:cubicBezTo>
                      <a:pt x="3952" y="388"/>
                      <a:pt x="3967" y="361"/>
                      <a:pt x="3994" y="361"/>
                    </a:cubicBezTo>
                    <a:lnTo>
                      <a:pt x="4410" y="361"/>
                    </a:lnTo>
                    <a:cubicBezTo>
                      <a:pt x="4673" y="361"/>
                      <a:pt x="4882" y="569"/>
                      <a:pt x="4882" y="832"/>
                    </a:cubicBezTo>
                    <a:lnTo>
                      <a:pt x="4882" y="7808"/>
                    </a:lnTo>
                    <a:cubicBezTo>
                      <a:pt x="4882" y="8058"/>
                      <a:pt x="4673" y="8265"/>
                      <a:pt x="4410" y="8265"/>
                    </a:cubicBezTo>
                    <a:lnTo>
                      <a:pt x="832" y="8265"/>
                    </a:lnTo>
                    <a:cubicBezTo>
                      <a:pt x="583" y="8265"/>
                      <a:pt x="374" y="8058"/>
                      <a:pt x="374" y="7808"/>
                    </a:cubicBezTo>
                    <a:lnTo>
                      <a:pt x="374" y="3273"/>
                    </a:lnTo>
                    <a:cubicBezTo>
                      <a:pt x="374" y="3162"/>
                      <a:pt x="291" y="3079"/>
                      <a:pt x="180" y="3079"/>
                    </a:cubicBezTo>
                    <a:cubicBezTo>
                      <a:pt x="84" y="3079"/>
                      <a:pt x="0" y="3162"/>
                      <a:pt x="0" y="3273"/>
                    </a:cubicBezTo>
                    <a:lnTo>
                      <a:pt x="0" y="7808"/>
                    </a:lnTo>
                    <a:cubicBezTo>
                      <a:pt x="0" y="8265"/>
                      <a:pt x="374" y="8640"/>
                      <a:pt x="832" y="8640"/>
                    </a:cubicBezTo>
                    <a:lnTo>
                      <a:pt x="4410" y="8640"/>
                    </a:lnTo>
                    <a:cubicBezTo>
                      <a:pt x="4882" y="8640"/>
                      <a:pt x="5242" y="8265"/>
                      <a:pt x="5242" y="7808"/>
                    </a:cubicBezTo>
                    <a:lnTo>
                      <a:pt x="5242" y="832"/>
                    </a:lnTo>
                    <a:cubicBezTo>
                      <a:pt x="5242" y="375"/>
                      <a:pt x="4882" y="0"/>
                      <a:pt x="4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1"/>
              <p:cNvSpPr/>
              <p:nvPr/>
            </p:nvSpPr>
            <p:spPr>
              <a:xfrm>
                <a:off x="6955183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668" y="1"/>
                    </a:moveTo>
                    <a:cubicBezTo>
                      <a:pt x="621" y="1"/>
                      <a:pt x="576" y="18"/>
                      <a:pt x="542" y="52"/>
                    </a:cubicBezTo>
                    <a:cubicBezTo>
                      <a:pt x="1" y="594"/>
                      <a:pt x="1" y="1454"/>
                      <a:pt x="542" y="1994"/>
                    </a:cubicBezTo>
                    <a:cubicBezTo>
                      <a:pt x="576" y="2029"/>
                      <a:pt x="625" y="2046"/>
                      <a:pt x="673" y="2046"/>
                    </a:cubicBezTo>
                    <a:cubicBezTo>
                      <a:pt x="722" y="2046"/>
                      <a:pt x="771" y="2029"/>
                      <a:pt x="805" y="1994"/>
                    </a:cubicBezTo>
                    <a:cubicBezTo>
                      <a:pt x="875" y="1911"/>
                      <a:pt x="875" y="1800"/>
                      <a:pt x="805" y="1731"/>
                    </a:cubicBezTo>
                    <a:cubicBezTo>
                      <a:pt x="417" y="1343"/>
                      <a:pt x="417" y="705"/>
                      <a:pt x="805" y="316"/>
                    </a:cubicBezTo>
                    <a:cubicBezTo>
                      <a:pt x="875" y="246"/>
                      <a:pt x="875" y="122"/>
                      <a:pt x="805" y="52"/>
                    </a:cubicBezTo>
                    <a:cubicBezTo>
                      <a:pt x="763" y="18"/>
                      <a:pt x="715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1"/>
              <p:cNvSpPr/>
              <p:nvPr/>
            </p:nvSpPr>
            <p:spPr>
              <a:xfrm>
                <a:off x="6908262" y="1371269"/>
                <a:ext cx="58220" cy="158592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3326" extrusionOk="0">
                    <a:moveTo>
                      <a:pt x="1014" y="1"/>
                    </a:moveTo>
                    <a:cubicBezTo>
                      <a:pt x="967" y="1"/>
                      <a:pt x="922" y="18"/>
                      <a:pt x="888" y="52"/>
                    </a:cubicBezTo>
                    <a:cubicBezTo>
                      <a:pt x="1" y="940"/>
                      <a:pt x="1" y="2382"/>
                      <a:pt x="888" y="3270"/>
                    </a:cubicBezTo>
                    <a:cubicBezTo>
                      <a:pt x="916" y="3297"/>
                      <a:pt x="971" y="3325"/>
                      <a:pt x="1012" y="3325"/>
                    </a:cubicBezTo>
                    <a:cubicBezTo>
                      <a:pt x="1068" y="3325"/>
                      <a:pt x="1110" y="3297"/>
                      <a:pt x="1151" y="3270"/>
                    </a:cubicBezTo>
                    <a:cubicBezTo>
                      <a:pt x="1221" y="3201"/>
                      <a:pt x="1221" y="3076"/>
                      <a:pt x="1151" y="3007"/>
                    </a:cubicBezTo>
                    <a:cubicBezTo>
                      <a:pt x="402" y="2258"/>
                      <a:pt x="402" y="1051"/>
                      <a:pt x="1151" y="316"/>
                    </a:cubicBezTo>
                    <a:cubicBezTo>
                      <a:pt x="1221" y="247"/>
                      <a:pt x="1221" y="122"/>
                      <a:pt x="1151" y="52"/>
                    </a:cubicBezTo>
                    <a:cubicBezTo>
                      <a:pt x="1109" y="18"/>
                      <a:pt x="1061" y="1"/>
                      <a:pt x="10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41"/>
              <p:cNvSpPr/>
              <p:nvPr/>
            </p:nvSpPr>
            <p:spPr>
              <a:xfrm>
                <a:off x="7291781" y="1401691"/>
                <a:ext cx="41722" cy="97606"/>
              </a:xfrm>
              <a:custGeom>
                <a:avLst/>
                <a:gdLst/>
                <a:ahLst/>
                <a:cxnLst/>
                <a:rect l="l" t="t" r="r" b="b"/>
                <a:pathLst>
                  <a:path w="875" h="2047" extrusionOk="0">
                    <a:moveTo>
                      <a:pt x="210" y="1"/>
                    </a:moveTo>
                    <a:cubicBezTo>
                      <a:pt x="163" y="1"/>
                      <a:pt x="119" y="18"/>
                      <a:pt x="84" y="52"/>
                    </a:cubicBezTo>
                    <a:cubicBezTo>
                      <a:pt x="1" y="122"/>
                      <a:pt x="1" y="246"/>
                      <a:pt x="84" y="316"/>
                    </a:cubicBezTo>
                    <a:cubicBezTo>
                      <a:pt x="472" y="705"/>
                      <a:pt x="472" y="1343"/>
                      <a:pt x="84" y="1731"/>
                    </a:cubicBezTo>
                    <a:cubicBezTo>
                      <a:pt x="1" y="1800"/>
                      <a:pt x="1" y="1911"/>
                      <a:pt x="84" y="1994"/>
                    </a:cubicBezTo>
                    <a:cubicBezTo>
                      <a:pt x="119" y="2029"/>
                      <a:pt x="163" y="2046"/>
                      <a:pt x="210" y="2046"/>
                    </a:cubicBezTo>
                    <a:cubicBezTo>
                      <a:pt x="257" y="2046"/>
                      <a:pt x="305" y="2029"/>
                      <a:pt x="347" y="1994"/>
                    </a:cubicBezTo>
                    <a:cubicBezTo>
                      <a:pt x="874" y="1454"/>
                      <a:pt x="874" y="594"/>
                      <a:pt x="347" y="52"/>
                    </a:cubicBezTo>
                    <a:cubicBezTo>
                      <a:pt x="305" y="18"/>
                      <a:pt x="257" y="1"/>
                      <a:pt x="2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41"/>
              <p:cNvSpPr/>
              <p:nvPr/>
            </p:nvSpPr>
            <p:spPr>
              <a:xfrm>
                <a:off x="7322871" y="1371269"/>
                <a:ext cx="57600" cy="158449"/>
              </a:xfrm>
              <a:custGeom>
                <a:avLst/>
                <a:gdLst/>
                <a:ahLst/>
                <a:cxnLst/>
                <a:rect l="l" t="t" r="r" b="b"/>
                <a:pathLst>
                  <a:path w="1208" h="3323" extrusionOk="0">
                    <a:moveTo>
                      <a:pt x="196" y="1"/>
                    </a:moveTo>
                    <a:cubicBezTo>
                      <a:pt x="149" y="1"/>
                      <a:pt x="104" y="18"/>
                      <a:pt x="70" y="52"/>
                    </a:cubicBezTo>
                    <a:cubicBezTo>
                      <a:pt x="0" y="122"/>
                      <a:pt x="0" y="247"/>
                      <a:pt x="70" y="316"/>
                    </a:cubicBezTo>
                    <a:cubicBezTo>
                      <a:pt x="805" y="1051"/>
                      <a:pt x="805" y="2258"/>
                      <a:pt x="70" y="3007"/>
                    </a:cubicBezTo>
                    <a:cubicBezTo>
                      <a:pt x="0" y="3076"/>
                      <a:pt x="0" y="3201"/>
                      <a:pt x="70" y="3270"/>
                    </a:cubicBezTo>
                    <a:cubicBezTo>
                      <a:pt x="104" y="3305"/>
                      <a:pt x="149" y="3322"/>
                      <a:pt x="196" y="3322"/>
                    </a:cubicBezTo>
                    <a:cubicBezTo>
                      <a:pt x="243" y="3322"/>
                      <a:pt x="291" y="3305"/>
                      <a:pt x="333" y="3270"/>
                    </a:cubicBezTo>
                    <a:cubicBezTo>
                      <a:pt x="1207" y="2382"/>
                      <a:pt x="1207" y="940"/>
                      <a:pt x="333" y="52"/>
                    </a:cubicBezTo>
                    <a:cubicBezTo>
                      <a:pt x="291" y="18"/>
                      <a:pt x="243" y="1"/>
                      <a:pt x="1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1"/>
              <p:cNvSpPr/>
              <p:nvPr/>
            </p:nvSpPr>
            <p:spPr>
              <a:xfrm>
                <a:off x="7018030" y="1348476"/>
                <a:ext cx="19502" cy="17786"/>
              </a:xfrm>
              <a:custGeom>
                <a:avLst/>
                <a:gdLst/>
                <a:ahLst/>
                <a:cxnLst/>
                <a:rect l="l" t="t" r="r" b="b"/>
                <a:pathLst>
                  <a:path w="409" h="373" extrusionOk="0">
                    <a:moveTo>
                      <a:pt x="207" y="1"/>
                    </a:moveTo>
                    <a:cubicBezTo>
                      <a:pt x="168" y="1"/>
                      <a:pt x="128" y="14"/>
                      <a:pt x="97" y="46"/>
                    </a:cubicBezTo>
                    <a:cubicBezTo>
                      <a:pt x="14" y="101"/>
                      <a:pt x="1" y="212"/>
                      <a:pt x="56" y="295"/>
                    </a:cubicBezTo>
                    <a:cubicBezTo>
                      <a:pt x="93" y="348"/>
                      <a:pt x="148" y="373"/>
                      <a:pt x="204" y="373"/>
                    </a:cubicBezTo>
                    <a:cubicBezTo>
                      <a:pt x="292" y="373"/>
                      <a:pt x="380" y="309"/>
                      <a:pt x="389" y="198"/>
                    </a:cubicBezTo>
                    <a:cubicBezTo>
                      <a:pt x="409" y="88"/>
                      <a:pt x="307" y="1"/>
                      <a:pt x="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41"/>
            <p:cNvSpPr txBox="1"/>
            <p:nvPr/>
          </p:nvSpPr>
          <p:spPr>
            <a:xfrm>
              <a:off x="1085175" y="1029513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Search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1" name="Google Shape;1061;p41"/>
            <p:cNvSpPr txBox="1"/>
            <p:nvPr/>
          </p:nvSpPr>
          <p:spPr>
            <a:xfrm>
              <a:off x="1085175" y="1526138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Home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sp>
          <p:nvSpPr>
            <p:cNvPr id="1062" name="Google Shape;1062;p41"/>
            <p:cNvSpPr txBox="1"/>
            <p:nvPr/>
          </p:nvSpPr>
          <p:spPr>
            <a:xfrm>
              <a:off x="1085175" y="2007575"/>
              <a:ext cx="858300" cy="14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Library</a:t>
              </a:r>
              <a:endParaRPr sz="11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endParaRPr>
            </a:p>
          </p:txBody>
        </p:sp>
        <p:cxnSp>
          <p:nvCxnSpPr>
            <p:cNvPr id="1063" name="Google Shape;1063;p41"/>
            <p:cNvCxnSpPr/>
            <p:nvPr/>
          </p:nvCxnSpPr>
          <p:spPr>
            <a:xfrm>
              <a:off x="729625" y="1355100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41"/>
            <p:cNvCxnSpPr/>
            <p:nvPr/>
          </p:nvCxnSpPr>
          <p:spPr>
            <a:xfrm>
              <a:off x="729625" y="1845525"/>
              <a:ext cx="1238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65" name="Google Shape;1065;p41"/>
          <p:cNvGrpSpPr/>
          <p:nvPr/>
        </p:nvGrpSpPr>
        <p:grpSpPr>
          <a:xfrm>
            <a:off x="2194590" y="595307"/>
            <a:ext cx="599322" cy="250348"/>
            <a:chOff x="2465285" y="552003"/>
            <a:chExt cx="599322" cy="250348"/>
          </a:xfrm>
        </p:grpSpPr>
        <p:sp>
          <p:nvSpPr>
            <p:cNvPr id="1066" name="Google Shape;1066;p41"/>
            <p:cNvSpPr/>
            <p:nvPr/>
          </p:nvSpPr>
          <p:spPr>
            <a:xfrm>
              <a:off x="2465285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1"/>
            <p:cNvSpPr/>
            <p:nvPr/>
          </p:nvSpPr>
          <p:spPr>
            <a:xfrm>
              <a:off x="2569277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  <p:sp>
          <p:nvSpPr>
            <p:cNvPr id="1068" name="Google Shape;1068;p41"/>
            <p:cNvSpPr/>
            <p:nvPr/>
          </p:nvSpPr>
          <p:spPr>
            <a:xfrm flipH="1">
              <a:off x="2808974" y="552003"/>
              <a:ext cx="255633" cy="250348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 flipH="1">
              <a:off x="2912966" y="620325"/>
              <a:ext cx="47650" cy="117350"/>
            </a:xfrm>
            <a:custGeom>
              <a:avLst/>
              <a:gdLst/>
              <a:ahLst/>
              <a:cxnLst/>
              <a:rect l="l" t="t" r="r" b="b"/>
              <a:pathLst>
                <a:path w="1906" h="4694" extrusionOk="0">
                  <a:moveTo>
                    <a:pt x="1906" y="0"/>
                  </a:moveTo>
                  <a:lnTo>
                    <a:pt x="0" y="2347"/>
                  </a:lnTo>
                  <a:lnTo>
                    <a:pt x="1857" y="4694"/>
                  </a:lnTo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pt-PT"/>
            </a:p>
          </p:txBody>
        </p:sp>
      </p:grpSp>
      <p:sp>
        <p:nvSpPr>
          <p:cNvPr id="1071" name="Google Shape;1071;p41"/>
          <p:cNvSpPr/>
          <p:nvPr/>
        </p:nvSpPr>
        <p:spPr>
          <a:xfrm>
            <a:off x="4071936" y="4225590"/>
            <a:ext cx="4113600" cy="39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41"/>
          <p:cNvSpPr/>
          <p:nvPr/>
        </p:nvSpPr>
        <p:spPr>
          <a:xfrm>
            <a:off x="4071936" y="4225630"/>
            <a:ext cx="646900" cy="38915"/>
          </a:xfrm>
          <a:custGeom>
            <a:avLst/>
            <a:gdLst/>
            <a:ahLst/>
            <a:cxnLst/>
            <a:rect l="l" t="t" r="r" b="b"/>
            <a:pathLst>
              <a:path w="11304" h="680" extrusionOk="0">
                <a:moveTo>
                  <a:pt x="347" y="0"/>
                </a:moveTo>
                <a:cubicBezTo>
                  <a:pt x="153" y="0"/>
                  <a:pt x="0" y="152"/>
                  <a:pt x="0" y="347"/>
                </a:cubicBezTo>
                <a:cubicBezTo>
                  <a:pt x="0" y="527"/>
                  <a:pt x="153" y="679"/>
                  <a:pt x="347" y="679"/>
                </a:cubicBezTo>
                <a:lnTo>
                  <a:pt x="11248" y="679"/>
                </a:lnTo>
                <a:cubicBezTo>
                  <a:pt x="11248" y="458"/>
                  <a:pt x="11261" y="222"/>
                  <a:pt x="11303" y="0"/>
                </a:cubicBezTo>
                <a:close/>
              </a:path>
            </a:pathLst>
          </a:custGeom>
          <a:solidFill>
            <a:srgbClr val="FF6A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41"/>
          <p:cNvGrpSpPr/>
          <p:nvPr/>
        </p:nvGrpSpPr>
        <p:grpSpPr>
          <a:xfrm>
            <a:off x="4617193" y="4166057"/>
            <a:ext cx="146045" cy="146102"/>
            <a:chOff x="4628132" y="3938380"/>
            <a:chExt cx="146045" cy="146102"/>
          </a:xfrm>
        </p:grpSpPr>
        <p:sp>
          <p:nvSpPr>
            <p:cNvPr id="1074" name="Google Shape;1074;p41"/>
            <p:cNvSpPr/>
            <p:nvPr/>
          </p:nvSpPr>
          <p:spPr>
            <a:xfrm>
              <a:off x="4628132" y="3938380"/>
              <a:ext cx="146045" cy="146102"/>
            </a:xfrm>
            <a:custGeom>
              <a:avLst/>
              <a:gdLst/>
              <a:ahLst/>
              <a:cxnLst/>
              <a:rect l="l" t="t" r="r" b="b"/>
              <a:pathLst>
                <a:path w="2552" h="2553" extrusionOk="0">
                  <a:moveTo>
                    <a:pt x="1276" y="1"/>
                  </a:moveTo>
                  <a:cubicBezTo>
                    <a:pt x="568" y="1"/>
                    <a:pt x="0" y="570"/>
                    <a:pt x="0" y="1277"/>
                  </a:cubicBezTo>
                  <a:cubicBezTo>
                    <a:pt x="0" y="1984"/>
                    <a:pt x="568" y="2552"/>
                    <a:pt x="1276" y="2552"/>
                  </a:cubicBezTo>
                  <a:cubicBezTo>
                    <a:pt x="1983" y="2552"/>
                    <a:pt x="2552" y="1984"/>
                    <a:pt x="2552" y="1277"/>
                  </a:cubicBezTo>
                  <a:cubicBezTo>
                    <a:pt x="2552" y="570"/>
                    <a:pt x="1983" y="1"/>
                    <a:pt x="1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4672540" y="3982845"/>
              <a:ext cx="57228" cy="57170"/>
            </a:xfrm>
            <a:custGeom>
              <a:avLst/>
              <a:gdLst/>
              <a:ahLst/>
              <a:cxnLst/>
              <a:rect l="l" t="t" r="r" b="b"/>
              <a:pathLst>
                <a:path w="1000" h="999" extrusionOk="0">
                  <a:moveTo>
                    <a:pt x="500" y="0"/>
                  </a:moveTo>
                  <a:cubicBezTo>
                    <a:pt x="223" y="0"/>
                    <a:pt x="1" y="222"/>
                    <a:pt x="1" y="500"/>
                  </a:cubicBezTo>
                  <a:cubicBezTo>
                    <a:pt x="1" y="777"/>
                    <a:pt x="223" y="999"/>
                    <a:pt x="500" y="999"/>
                  </a:cubicBezTo>
                  <a:cubicBezTo>
                    <a:pt x="777" y="999"/>
                    <a:pt x="999" y="777"/>
                    <a:pt x="999" y="500"/>
                  </a:cubicBezTo>
                  <a:cubicBezTo>
                    <a:pt x="999" y="222"/>
                    <a:pt x="777" y="0"/>
                    <a:pt x="500" y="0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41"/>
          <p:cNvGrpSpPr/>
          <p:nvPr/>
        </p:nvGrpSpPr>
        <p:grpSpPr>
          <a:xfrm>
            <a:off x="2918570" y="3997777"/>
            <a:ext cx="492273" cy="482094"/>
            <a:chOff x="2929509" y="3770100"/>
            <a:chExt cx="492273" cy="482094"/>
          </a:xfrm>
        </p:grpSpPr>
        <p:sp>
          <p:nvSpPr>
            <p:cNvPr id="1077" name="Google Shape;1077;p41"/>
            <p:cNvSpPr/>
            <p:nvPr/>
          </p:nvSpPr>
          <p:spPr>
            <a:xfrm>
              <a:off x="2929509" y="3770100"/>
              <a:ext cx="492273" cy="482094"/>
            </a:xfrm>
            <a:custGeom>
              <a:avLst/>
              <a:gdLst/>
              <a:ahLst/>
              <a:cxnLst/>
              <a:rect l="l" t="t" r="r" b="b"/>
              <a:pathLst>
                <a:path w="11027" h="10799" extrusionOk="0">
                  <a:moveTo>
                    <a:pt x="5504" y="1"/>
                  </a:moveTo>
                  <a:cubicBezTo>
                    <a:pt x="5436" y="1"/>
                    <a:pt x="5367" y="2"/>
                    <a:pt x="5298" y="4"/>
                  </a:cubicBezTo>
                  <a:cubicBezTo>
                    <a:pt x="2331" y="130"/>
                    <a:pt x="1" y="2639"/>
                    <a:pt x="126" y="5621"/>
                  </a:cubicBezTo>
                  <a:cubicBezTo>
                    <a:pt x="234" y="8525"/>
                    <a:pt x="2618" y="10799"/>
                    <a:pt x="5498" y="10799"/>
                  </a:cubicBezTo>
                  <a:cubicBezTo>
                    <a:pt x="5575" y="10799"/>
                    <a:pt x="5652" y="10797"/>
                    <a:pt x="5729" y="10794"/>
                  </a:cubicBezTo>
                  <a:cubicBezTo>
                    <a:pt x="8710" y="10683"/>
                    <a:pt x="11027" y="8173"/>
                    <a:pt x="10916" y="5191"/>
                  </a:cubicBezTo>
                  <a:cubicBezTo>
                    <a:pt x="10793" y="2279"/>
                    <a:pt x="8395" y="1"/>
                    <a:pt x="5504" y="1"/>
                  </a:cubicBezTo>
                  <a:close/>
                </a:path>
              </a:pathLst>
            </a:custGeom>
            <a:solidFill>
              <a:srgbClr val="FF6A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3111563" y="3938092"/>
              <a:ext cx="42768" cy="146115"/>
            </a:xfrm>
            <a:custGeom>
              <a:avLst/>
              <a:gdLst/>
              <a:ahLst/>
              <a:cxnLst/>
              <a:rect l="l" t="t" r="r" b="b"/>
              <a:pathLst>
                <a:path w="958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58" y="3273"/>
                  </a:lnTo>
                  <a:lnTo>
                    <a:pt x="9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3192679" y="3938092"/>
              <a:ext cx="43393" cy="146115"/>
            </a:xfrm>
            <a:custGeom>
              <a:avLst/>
              <a:gdLst/>
              <a:ahLst/>
              <a:cxnLst/>
              <a:rect l="l" t="t" r="r" b="b"/>
              <a:pathLst>
                <a:path w="972" h="3273" extrusionOk="0">
                  <a:moveTo>
                    <a:pt x="0" y="0"/>
                  </a:moveTo>
                  <a:lnTo>
                    <a:pt x="0" y="3273"/>
                  </a:lnTo>
                  <a:lnTo>
                    <a:pt x="971" y="3273"/>
                  </a:lnTo>
                  <a:lnTo>
                    <a:pt x="9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3552545" y="4108135"/>
            <a:ext cx="261293" cy="261337"/>
            <a:chOff x="3563484" y="3880458"/>
            <a:chExt cx="261293" cy="261337"/>
          </a:xfrm>
        </p:grpSpPr>
        <p:sp>
          <p:nvSpPr>
            <p:cNvPr id="1081" name="Google Shape;1081;p41"/>
            <p:cNvSpPr/>
            <p:nvPr/>
          </p:nvSpPr>
          <p:spPr>
            <a:xfrm>
              <a:off x="3563484" y="3880458"/>
              <a:ext cx="261293" cy="261337"/>
            </a:xfrm>
            <a:custGeom>
              <a:avLst/>
              <a:gdLst/>
              <a:ahLst/>
              <a:cxnLst/>
              <a:rect l="l" t="t" r="r" b="b"/>
              <a:pathLst>
                <a:path w="5853" h="5854" extrusionOk="0">
                  <a:moveTo>
                    <a:pt x="2927" y="1"/>
                  </a:moveTo>
                  <a:cubicBezTo>
                    <a:pt x="1319" y="1"/>
                    <a:pt x="1" y="1319"/>
                    <a:pt x="1" y="2928"/>
                  </a:cubicBezTo>
                  <a:cubicBezTo>
                    <a:pt x="1" y="4550"/>
                    <a:pt x="1319" y="5853"/>
                    <a:pt x="2927" y="5853"/>
                  </a:cubicBezTo>
                  <a:cubicBezTo>
                    <a:pt x="4549" y="5853"/>
                    <a:pt x="5853" y="4550"/>
                    <a:pt x="5853" y="2928"/>
                  </a:cubicBezTo>
                  <a:cubicBezTo>
                    <a:pt x="5853" y="1319"/>
                    <a:pt x="4549" y="1"/>
                    <a:pt x="29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3665672" y="3983226"/>
              <a:ext cx="48928" cy="56428"/>
            </a:xfrm>
            <a:custGeom>
              <a:avLst/>
              <a:gdLst/>
              <a:ahLst/>
              <a:cxnLst/>
              <a:rect l="l" t="t" r="r" b="b"/>
              <a:pathLst>
                <a:path w="1096" h="1264" extrusionOk="0">
                  <a:moveTo>
                    <a:pt x="0" y="1"/>
                  </a:moveTo>
                  <a:lnTo>
                    <a:pt x="0" y="1263"/>
                  </a:lnTo>
                  <a:lnTo>
                    <a:pt x="1095" y="6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3714556" y="3983226"/>
              <a:ext cx="8125" cy="55803"/>
            </a:xfrm>
            <a:custGeom>
              <a:avLst/>
              <a:gdLst/>
              <a:ahLst/>
              <a:cxnLst/>
              <a:rect l="l" t="t" r="r" b="b"/>
              <a:pathLst>
                <a:path w="182" h="1250" extrusionOk="0">
                  <a:moveTo>
                    <a:pt x="0" y="1"/>
                  </a:moveTo>
                  <a:lnTo>
                    <a:pt x="0" y="1249"/>
                  </a:lnTo>
                  <a:lnTo>
                    <a:pt x="181" y="1249"/>
                  </a:lnTo>
                  <a:lnTo>
                    <a:pt x="18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2499461" y="4108135"/>
            <a:ext cx="260668" cy="261337"/>
            <a:chOff x="2510400" y="3880458"/>
            <a:chExt cx="260668" cy="261337"/>
          </a:xfrm>
        </p:grpSpPr>
        <p:sp>
          <p:nvSpPr>
            <p:cNvPr id="1085" name="Google Shape;1085;p41"/>
            <p:cNvSpPr/>
            <p:nvPr/>
          </p:nvSpPr>
          <p:spPr>
            <a:xfrm>
              <a:off x="2510400" y="3880458"/>
              <a:ext cx="260668" cy="261337"/>
            </a:xfrm>
            <a:custGeom>
              <a:avLst/>
              <a:gdLst/>
              <a:ahLst/>
              <a:cxnLst/>
              <a:rect l="l" t="t" r="r" b="b"/>
              <a:pathLst>
                <a:path w="5839" h="5854" extrusionOk="0">
                  <a:moveTo>
                    <a:pt x="2913" y="1"/>
                  </a:moveTo>
                  <a:cubicBezTo>
                    <a:pt x="1304" y="1"/>
                    <a:pt x="1" y="1319"/>
                    <a:pt x="1" y="2928"/>
                  </a:cubicBezTo>
                  <a:cubicBezTo>
                    <a:pt x="1" y="4550"/>
                    <a:pt x="1304" y="5853"/>
                    <a:pt x="2913" y="5853"/>
                  </a:cubicBezTo>
                  <a:cubicBezTo>
                    <a:pt x="4535" y="5853"/>
                    <a:pt x="5839" y="4550"/>
                    <a:pt x="5839" y="2928"/>
                  </a:cubicBezTo>
                  <a:cubicBezTo>
                    <a:pt x="5839" y="1319"/>
                    <a:pt x="4535" y="1"/>
                    <a:pt x="29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2619954" y="3983226"/>
              <a:ext cx="49017" cy="56428"/>
            </a:xfrm>
            <a:custGeom>
              <a:avLst/>
              <a:gdLst/>
              <a:ahLst/>
              <a:cxnLst/>
              <a:rect l="l" t="t" r="r" b="b"/>
              <a:pathLst>
                <a:path w="1098" h="1264" extrusionOk="0">
                  <a:moveTo>
                    <a:pt x="1097" y="1"/>
                  </a:moveTo>
                  <a:lnTo>
                    <a:pt x="1" y="626"/>
                  </a:lnTo>
                  <a:lnTo>
                    <a:pt x="1097" y="1263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2612543" y="3983226"/>
              <a:ext cx="7455" cy="55803"/>
            </a:xfrm>
            <a:custGeom>
              <a:avLst/>
              <a:gdLst/>
              <a:ahLst/>
              <a:cxnLst/>
              <a:rect l="l" t="t" r="r" b="b"/>
              <a:pathLst>
                <a:path w="167" h="1250" extrusionOk="0">
                  <a:moveTo>
                    <a:pt x="1" y="1"/>
                  </a:moveTo>
                  <a:lnTo>
                    <a:pt x="1" y="1249"/>
                  </a:lnTo>
                  <a:lnTo>
                    <a:pt x="167" y="1249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835;p38">
            <a:extLst>
              <a:ext uri="{FF2B5EF4-FFF2-40B4-BE49-F238E27FC236}">
                <a16:creationId xmlns:a16="http://schemas.microsoft.com/office/drawing/2014/main" id="{B117F957-351C-6434-E50C-A029DE2D10C9}"/>
              </a:ext>
            </a:extLst>
          </p:cNvPr>
          <p:cNvSpPr txBox="1">
            <a:spLocks/>
          </p:cNvSpPr>
          <p:nvPr/>
        </p:nvSpPr>
        <p:spPr>
          <a:xfrm>
            <a:off x="2793912" y="577988"/>
            <a:ext cx="64257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0800" b="0" i="0" u="none" strike="noStrike" cap="none">
                <a:solidFill>
                  <a:schemeClr val="lt2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Lexend Deca Medium"/>
              <a:buNone/>
              <a:defRPr sz="12000" b="0" i="0" u="none" strike="noStrike" cap="none">
                <a:solidFill>
                  <a:schemeClr val="dk1"/>
                </a:solidFill>
                <a:latin typeface="Lexend Deca Medium"/>
                <a:ea typeface="Lexend Deca Medium"/>
                <a:cs typeface="Lexend Deca Medium"/>
                <a:sym typeface="Lexend Deca Medium"/>
              </a:defRPr>
            </a:lvl9pPr>
          </a:lstStyle>
          <a:p>
            <a:r>
              <a:rPr lang="pt-PT" sz="2000">
                <a:solidFill>
                  <a:schemeClr val="tx1"/>
                </a:solidFill>
              </a:rPr>
              <a:t>Esquema Relacional</a:t>
            </a:r>
          </a:p>
        </p:txBody>
      </p:sp>
      <p:pic>
        <p:nvPicPr>
          <p:cNvPr id="4" name="Imagem 3" descr="Uma imagem com texto, diagrama, Paralelo, captura de ecrã&#10;&#10;Descrição gerada automaticamente">
            <a:extLst>
              <a:ext uri="{FF2B5EF4-FFF2-40B4-BE49-F238E27FC236}">
                <a16:creationId xmlns:a16="http://schemas.microsoft.com/office/drawing/2014/main" id="{FB61EBE9-5046-97C3-3D02-F984F7E27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6877" y="1029513"/>
            <a:ext cx="4063468" cy="288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828117"/>
      </p:ext>
    </p:extLst>
  </p:cSld>
  <p:clrMapOvr>
    <a:masterClrMapping/>
  </p:clrMapOvr>
</p:sld>
</file>

<file path=ppt/theme/theme1.xml><?xml version="1.0" encoding="utf-8"?>
<a:theme xmlns:a="http://schemas.openxmlformats.org/drawingml/2006/main" name="Music Subject for High School: Sharing Our Music Playlists! by Slidesgo">
  <a:themeElements>
    <a:clrScheme name="Simple Light">
      <a:dk1>
        <a:srgbClr val="FFFFFF"/>
      </a:dk1>
      <a:lt1>
        <a:srgbClr val="353445"/>
      </a:lt1>
      <a:dk2>
        <a:srgbClr val="FF6A92"/>
      </a:dk2>
      <a:lt2>
        <a:srgbClr val="00B76C"/>
      </a:lt2>
      <a:accent1>
        <a:srgbClr val="FFB600"/>
      </a:accent1>
      <a:accent2>
        <a:srgbClr val="282733"/>
      </a:accent2>
      <a:accent3>
        <a:srgbClr val="DCDEE2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5DA825B36D9D478BC4D3DE9AF1BB6D" ma:contentTypeVersion="15" ma:contentTypeDescription="Create a new document." ma:contentTypeScope="" ma:versionID="3e552ba1cf6d05156da0c6a0c8fbd483">
  <xsd:schema xmlns:xsd="http://www.w3.org/2001/XMLSchema" xmlns:xs="http://www.w3.org/2001/XMLSchema" xmlns:p="http://schemas.microsoft.com/office/2006/metadata/properties" xmlns:ns3="8865330e-82e2-4e7e-9dfa-7558f79029e9" xmlns:ns4="a33bb836-a0d8-4cec-bb2e-68ee04a611f1" targetNamespace="http://schemas.microsoft.com/office/2006/metadata/properties" ma:root="true" ma:fieldsID="c3a42ec13815c5e3e3aa0dcf07e7662d" ns3:_="" ns4:_="">
    <xsd:import namespace="8865330e-82e2-4e7e-9dfa-7558f79029e9"/>
    <xsd:import namespace="a33bb836-a0d8-4cec-bb2e-68ee04a611f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LengthInSecond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65330e-82e2-4e7e-9dfa-7558f79029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3bb836-a0d8-4cec-bb2e-68ee04a611f1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865330e-82e2-4e7e-9dfa-7558f79029e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75F5BA3-45A2-4AAE-A242-E54B656E965C}">
  <ds:schemaRefs>
    <ds:schemaRef ds:uri="8865330e-82e2-4e7e-9dfa-7558f79029e9"/>
    <ds:schemaRef ds:uri="a33bb836-a0d8-4cec-bb2e-68ee04a611f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C3877B2-3403-4FD2-A6EC-59A96581A402}">
  <ds:schemaRefs>
    <ds:schemaRef ds:uri="http://purl.org/dc/terms/"/>
    <ds:schemaRef ds:uri="8865330e-82e2-4e7e-9dfa-7558f79029e9"/>
    <ds:schemaRef ds:uri="a33bb836-a0d8-4cec-bb2e-68ee04a611f1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7B04387-6302-4746-ABAB-D8B37E1C39B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361</Words>
  <Application>Microsoft Office PowerPoint</Application>
  <PresentationFormat>On-screen Show (16:9)</PresentationFormat>
  <Paragraphs>136</Paragraphs>
  <Slides>16</Slides>
  <Notes>16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Music Subject for High School: Sharing Our Music Playlists! by Slidesgo</vt:lpstr>
      <vt:lpstr>Plataforma de Streaming Digital de Música BeatBase</vt:lpstr>
      <vt:lpstr>Índice</vt:lpstr>
      <vt:lpstr>01</vt:lpstr>
      <vt:lpstr>Conceito do projeto</vt:lpstr>
      <vt:lpstr>02</vt:lpstr>
      <vt:lpstr>Requisitos - Entidades</vt:lpstr>
      <vt:lpstr>Requisitos - Funcionalidades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03</vt:lpstr>
      <vt:lpstr>PowerPoint Presentation</vt:lpstr>
      <vt:lpstr>04</vt:lpstr>
      <vt:lpstr>Features a implementar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Plataforma de Streaming Digital de Música BeatBase</dc:title>
  <dc:creator>Raquel Vinagre</dc:creator>
  <cp:lastModifiedBy>Raquel Vinagre</cp:lastModifiedBy>
  <cp:revision>2</cp:revision>
  <dcterms:modified xsi:type="dcterms:W3CDTF">2024-05-30T12:55:04Z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0x010100985DA825B36D9D478BC4D3DE9AF1BB6D</vt:lpwstr>
  </property>
</Properties>
</file>

<file path=docProps/thumbnail.jpeg>
</file>